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50"/>
  </p:notesMasterIdLst>
  <p:sldIdLst>
    <p:sldId id="2147470853" r:id="rId5"/>
    <p:sldId id="1999" r:id="rId6"/>
    <p:sldId id="257" r:id="rId7"/>
    <p:sldId id="2147470855" r:id="rId8"/>
    <p:sldId id="2147470856" r:id="rId9"/>
    <p:sldId id="2147470860" r:id="rId10"/>
    <p:sldId id="2147470862" r:id="rId11"/>
    <p:sldId id="2147470888" r:id="rId12"/>
    <p:sldId id="2147470861" r:id="rId13"/>
    <p:sldId id="2147470890" r:id="rId14"/>
    <p:sldId id="2147470857" r:id="rId15"/>
    <p:sldId id="2147470893" r:id="rId16"/>
    <p:sldId id="2147470869" r:id="rId17"/>
    <p:sldId id="2147470895" r:id="rId18"/>
    <p:sldId id="2147470896" r:id="rId19"/>
    <p:sldId id="2147470865" r:id="rId20"/>
    <p:sldId id="2147470877" r:id="rId21"/>
    <p:sldId id="2147470873" r:id="rId22"/>
    <p:sldId id="2147470863" r:id="rId23"/>
    <p:sldId id="2147470874" r:id="rId24"/>
    <p:sldId id="2147470870" r:id="rId25"/>
    <p:sldId id="2147470866" r:id="rId26"/>
    <p:sldId id="2147470887" r:id="rId27"/>
    <p:sldId id="2147470871" r:id="rId28"/>
    <p:sldId id="2147470867" r:id="rId29"/>
    <p:sldId id="2147470872" r:id="rId30"/>
    <p:sldId id="2147470876" r:id="rId31"/>
    <p:sldId id="2147470878" r:id="rId32"/>
    <p:sldId id="2147470879" r:id="rId33"/>
    <p:sldId id="2147470897" r:id="rId34"/>
    <p:sldId id="2147470864" r:id="rId35"/>
    <p:sldId id="2147470881" r:id="rId36"/>
    <p:sldId id="2147470882" r:id="rId37"/>
    <p:sldId id="2147470883" r:id="rId38"/>
    <p:sldId id="2147470884" r:id="rId39"/>
    <p:sldId id="2147470858" r:id="rId40"/>
    <p:sldId id="2147470880" r:id="rId41"/>
    <p:sldId id="2147470898" r:id="rId42"/>
    <p:sldId id="2147470889" r:id="rId43"/>
    <p:sldId id="2147470891" r:id="rId44"/>
    <p:sldId id="2147470894" r:id="rId45"/>
    <p:sldId id="2147470885" r:id="rId46"/>
    <p:sldId id="2147470854" r:id="rId47"/>
    <p:sldId id="2108" r:id="rId48"/>
    <p:sldId id="2107" r:id="rId4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D36A460-299A-4E5D-9BDE-4D0A108F86DD}" v="106" dt="2022-09-15T15:43:35.01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976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138" y="5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notesMaster" Target="notesMasters/notesMaster1.xml"/><Relationship Id="rId55" Type="http://schemas.microsoft.com/office/2016/11/relationships/changesInfo" Target="changesInfos/changesInfo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theme" Target="theme/theme1.xml"/><Relationship Id="rId5" Type="http://schemas.openxmlformats.org/officeDocument/2006/relationships/slide" Target="slides/slid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microsoft.com/office/2015/10/relationships/revisionInfo" Target="revisionInfo.xml"/><Relationship Id="rId8" Type="http://schemas.openxmlformats.org/officeDocument/2006/relationships/slide" Target="slides/slide4.xml"/><Relationship Id="rId51" Type="http://schemas.openxmlformats.org/officeDocument/2006/relationships/presProps" Target="presProps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rc Goodner" userId="3da4361d5de5f95c" providerId="LiveId" clId="{840A871D-59D6-4862-9F65-6D3DEE9E494B}"/>
    <pc:docChg chg="undo redo custSel addSld delSld modSld sldOrd">
      <pc:chgData name="Marc Goodner" userId="3da4361d5de5f95c" providerId="LiveId" clId="{840A871D-59D6-4862-9F65-6D3DEE9E494B}" dt="2022-09-12T17:00:20.574" v="7769" actId="20577"/>
      <pc:docMkLst>
        <pc:docMk/>
      </pc:docMkLst>
      <pc:sldChg chg="modSp mod">
        <pc:chgData name="Marc Goodner" userId="3da4361d5de5f95c" providerId="LiveId" clId="{840A871D-59D6-4862-9F65-6D3DEE9E494B}" dt="2022-09-12T00:02:30.410" v="7640" actId="20577"/>
        <pc:sldMkLst>
          <pc:docMk/>
          <pc:sldMk cId="3082884166" sldId="257"/>
        </pc:sldMkLst>
        <pc:spChg chg="mod">
          <ac:chgData name="Marc Goodner" userId="3da4361d5de5f95c" providerId="LiveId" clId="{840A871D-59D6-4862-9F65-6D3DEE9E494B}" dt="2022-09-12T00:02:30.410" v="7640" actId="20577"/>
          <ac:spMkLst>
            <pc:docMk/>
            <pc:sldMk cId="3082884166" sldId="257"/>
            <ac:spMk id="3" creationId="{E3BAAE38-8975-DD2B-779C-6E2BCC4EE5AB}"/>
          </ac:spMkLst>
        </pc:spChg>
      </pc:sldChg>
      <pc:sldChg chg="addSp modSp mod setBg setClrOvrMap">
        <pc:chgData name="Marc Goodner" userId="3da4361d5de5f95c" providerId="LiveId" clId="{840A871D-59D6-4862-9F65-6D3DEE9E494B}" dt="2022-09-11T23:39:10.361" v="7588" actId="1035"/>
        <pc:sldMkLst>
          <pc:docMk/>
          <pc:sldMk cId="2789261926" sldId="2147470854"/>
        </pc:sldMkLst>
        <pc:spChg chg="mod">
          <ac:chgData name="Marc Goodner" userId="3da4361d5de5f95c" providerId="LiveId" clId="{840A871D-59D6-4862-9F65-6D3DEE9E494B}" dt="2022-09-11T23:38:42.227" v="7565" actId="1035"/>
          <ac:spMkLst>
            <pc:docMk/>
            <pc:sldMk cId="2789261926" sldId="2147470854"/>
            <ac:spMk id="2" creationId="{2981899A-79FB-77B8-2946-83082691AB39}"/>
          </ac:spMkLst>
        </pc:spChg>
        <pc:spChg chg="mod">
          <ac:chgData name="Marc Goodner" userId="3da4361d5de5f95c" providerId="LiveId" clId="{840A871D-59D6-4862-9F65-6D3DEE9E494B}" dt="2022-09-11T23:39:10.361" v="7588" actId="1035"/>
          <ac:spMkLst>
            <pc:docMk/>
            <pc:sldMk cId="2789261926" sldId="2147470854"/>
            <ac:spMk id="3" creationId="{423789EB-A21D-AE7F-6B1E-A4EE0E8A06DD}"/>
          </ac:spMkLst>
        </pc:spChg>
        <pc:spChg chg="add">
          <ac:chgData name="Marc Goodner" userId="3da4361d5de5f95c" providerId="LiveId" clId="{840A871D-59D6-4862-9F65-6D3DEE9E494B}" dt="2022-09-11T23:37:30.087" v="7505" actId="26606"/>
          <ac:spMkLst>
            <pc:docMk/>
            <pc:sldMk cId="2789261926" sldId="2147470854"/>
            <ac:spMk id="9" creationId="{5FDF4720-5445-47BE-89FE-E40D1AE6F619}"/>
          </ac:spMkLst>
        </pc:spChg>
        <pc:spChg chg="add">
          <ac:chgData name="Marc Goodner" userId="3da4361d5de5f95c" providerId="LiveId" clId="{840A871D-59D6-4862-9F65-6D3DEE9E494B}" dt="2022-09-11T23:37:30.087" v="7505" actId="26606"/>
          <ac:spMkLst>
            <pc:docMk/>
            <pc:sldMk cId="2789261926" sldId="2147470854"/>
            <ac:spMk id="11" creationId="{AC8710B4-A815-4082-9E4F-F13A0007090C}"/>
          </ac:spMkLst>
        </pc:spChg>
        <pc:picChg chg="add">
          <ac:chgData name="Marc Goodner" userId="3da4361d5de5f95c" providerId="LiveId" clId="{840A871D-59D6-4862-9F65-6D3DEE9E494B}" dt="2022-09-11T23:37:30.087" v="7505" actId="26606"/>
          <ac:picMkLst>
            <pc:docMk/>
            <pc:sldMk cId="2789261926" sldId="2147470854"/>
            <ac:picMk id="5" creationId="{8DDB7E74-D476-E8AB-5CDF-EEDFFB249685}"/>
          </ac:picMkLst>
        </pc:picChg>
      </pc:sldChg>
      <pc:sldChg chg="modSp mod">
        <pc:chgData name="Marc Goodner" userId="3da4361d5de5f95c" providerId="LiveId" clId="{840A871D-59D6-4862-9F65-6D3DEE9E494B}" dt="2022-09-12T00:02:14.211" v="7611" actId="20577"/>
        <pc:sldMkLst>
          <pc:docMk/>
          <pc:sldMk cId="769442261" sldId="2147470855"/>
        </pc:sldMkLst>
        <pc:spChg chg="mod">
          <ac:chgData name="Marc Goodner" userId="3da4361d5de5f95c" providerId="LiveId" clId="{840A871D-59D6-4862-9F65-6D3DEE9E494B}" dt="2022-09-12T00:02:14.211" v="7611" actId="20577"/>
          <ac:spMkLst>
            <pc:docMk/>
            <pc:sldMk cId="769442261" sldId="2147470855"/>
            <ac:spMk id="3" creationId="{43615D57-179B-7B22-A17F-693F1B1902B0}"/>
          </ac:spMkLst>
        </pc:spChg>
      </pc:sldChg>
      <pc:sldChg chg="addSp modSp mod setBg setClrOvrMap">
        <pc:chgData name="Marc Goodner" userId="3da4361d5de5f95c" providerId="LiveId" clId="{840A871D-59D6-4862-9F65-6D3DEE9E494B}" dt="2022-09-05T01:38:44.067" v="3848" actId="26606"/>
        <pc:sldMkLst>
          <pc:docMk/>
          <pc:sldMk cId="4169255515" sldId="2147470856"/>
        </pc:sldMkLst>
        <pc:spChg chg="mod">
          <ac:chgData name="Marc Goodner" userId="3da4361d5de5f95c" providerId="LiveId" clId="{840A871D-59D6-4862-9F65-6D3DEE9E494B}" dt="2022-09-05T01:38:44.067" v="3848" actId="26606"/>
          <ac:spMkLst>
            <pc:docMk/>
            <pc:sldMk cId="4169255515" sldId="2147470856"/>
            <ac:spMk id="4" creationId="{2AD2ED7E-4EBA-33BF-1C27-A11F3CA815AE}"/>
          </ac:spMkLst>
        </pc:spChg>
        <pc:spChg chg="mod">
          <ac:chgData name="Marc Goodner" userId="3da4361d5de5f95c" providerId="LiveId" clId="{840A871D-59D6-4862-9F65-6D3DEE9E494B}" dt="2022-09-05T01:38:44.067" v="3848" actId="26606"/>
          <ac:spMkLst>
            <pc:docMk/>
            <pc:sldMk cId="4169255515" sldId="2147470856"/>
            <ac:spMk id="5" creationId="{F20C9CE8-C1A0-5F9E-2650-869DF602DBA5}"/>
          </ac:spMkLst>
        </pc:spChg>
        <pc:spChg chg="add">
          <ac:chgData name="Marc Goodner" userId="3da4361d5de5f95c" providerId="LiveId" clId="{840A871D-59D6-4862-9F65-6D3DEE9E494B}" dt="2022-09-05T01:38:44.067" v="3848" actId="26606"/>
          <ac:spMkLst>
            <pc:docMk/>
            <pc:sldMk cId="4169255515" sldId="2147470856"/>
            <ac:spMk id="11" creationId="{E49CC64F-7275-4E33-961B-0C5CDC439875}"/>
          </ac:spMkLst>
        </pc:spChg>
        <pc:picChg chg="add">
          <ac:chgData name="Marc Goodner" userId="3da4361d5de5f95c" providerId="LiveId" clId="{840A871D-59D6-4862-9F65-6D3DEE9E494B}" dt="2022-09-05T01:38:44.067" v="3848" actId="26606"/>
          <ac:picMkLst>
            <pc:docMk/>
            <pc:sldMk cId="4169255515" sldId="2147470856"/>
            <ac:picMk id="7" creationId="{E60D2C5F-8A60-2C66-0863-74BF55590F67}"/>
          </ac:picMkLst>
        </pc:picChg>
      </pc:sldChg>
      <pc:sldChg chg="addSp delSp modSp mod setBg">
        <pc:chgData name="Marc Goodner" userId="3da4361d5de5f95c" providerId="LiveId" clId="{840A871D-59D6-4862-9F65-6D3DEE9E494B}" dt="2022-09-07T20:19:30.980" v="5689" actId="20577"/>
        <pc:sldMkLst>
          <pc:docMk/>
          <pc:sldMk cId="1263318209" sldId="2147470857"/>
        </pc:sldMkLst>
        <pc:spChg chg="mod">
          <ac:chgData name="Marc Goodner" userId="3da4361d5de5f95c" providerId="LiveId" clId="{840A871D-59D6-4862-9F65-6D3DEE9E494B}" dt="2022-09-05T22:56:13.013" v="4424" actId="27636"/>
          <ac:spMkLst>
            <pc:docMk/>
            <pc:sldMk cId="1263318209" sldId="2147470857"/>
            <ac:spMk id="2" creationId="{3FA0ABA5-253B-BC08-E3DF-40C4D2B0E0A7}"/>
          </ac:spMkLst>
        </pc:spChg>
        <pc:spChg chg="mod">
          <ac:chgData name="Marc Goodner" userId="3da4361d5de5f95c" providerId="LiveId" clId="{840A871D-59D6-4862-9F65-6D3DEE9E494B}" dt="2022-09-07T20:19:30.980" v="5689" actId="20577"/>
          <ac:spMkLst>
            <pc:docMk/>
            <pc:sldMk cId="1263318209" sldId="2147470857"/>
            <ac:spMk id="3" creationId="{8B49814D-D1F9-FAF5-0E8F-3F0E2EDD43A6}"/>
          </ac:spMkLst>
        </pc:spChg>
        <pc:spChg chg="add del">
          <ac:chgData name="Marc Goodner" userId="3da4361d5de5f95c" providerId="LiveId" clId="{840A871D-59D6-4862-9F65-6D3DEE9E494B}" dt="2022-09-05T01:11:05.724" v="3705" actId="26606"/>
          <ac:spMkLst>
            <pc:docMk/>
            <pc:sldMk cId="1263318209" sldId="2147470857"/>
            <ac:spMk id="8" creationId="{16F9E488-0718-4E1E-9D12-26779F606252}"/>
          </ac:spMkLst>
        </pc:spChg>
        <pc:spChg chg="add del">
          <ac:chgData name="Marc Goodner" userId="3da4361d5de5f95c" providerId="LiveId" clId="{840A871D-59D6-4862-9F65-6D3DEE9E494B}" dt="2022-09-05T01:11:05.724" v="3705" actId="26606"/>
          <ac:spMkLst>
            <pc:docMk/>
            <pc:sldMk cId="1263318209" sldId="2147470857"/>
            <ac:spMk id="10" creationId="{09BE6F6B-19BD-443C-8FB0-FA45F13F9535}"/>
          </ac:spMkLst>
        </pc:spChg>
        <pc:spChg chg="add">
          <ac:chgData name="Marc Goodner" userId="3da4361d5de5f95c" providerId="LiveId" clId="{840A871D-59D6-4862-9F65-6D3DEE9E494B}" dt="2022-09-05T01:11:05.757" v="3706" actId="26606"/>
          <ac:spMkLst>
            <pc:docMk/>
            <pc:sldMk cId="1263318209" sldId="2147470857"/>
            <ac:spMk id="16" creationId="{C475749F-F487-4EFB-ABC7-C1359590EB76}"/>
          </ac:spMkLst>
        </pc:spChg>
        <pc:spChg chg="add">
          <ac:chgData name="Marc Goodner" userId="3da4361d5de5f95c" providerId="LiveId" clId="{840A871D-59D6-4862-9F65-6D3DEE9E494B}" dt="2022-09-05T01:11:05.757" v="3706" actId="26606"/>
          <ac:spMkLst>
            <pc:docMk/>
            <pc:sldMk cId="1263318209" sldId="2147470857"/>
            <ac:spMk id="17" creationId="{16D6FAA8-41A5-46EA-A8AB-E9D2754A6F32}"/>
          </ac:spMkLst>
        </pc:spChg>
        <pc:grpChg chg="add del">
          <ac:chgData name="Marc Goodner" userId="3da4361d5de5f95c" providerId="LiveId" clId="{840A871D-59D6-4862-9F65-6D3DEE9E494B}" dt="2022-09-05T01:11:05.724" v="3705" actId="26606"/>
          <ac:grpSpMkLst>
            <pc:docMk/>
            <pc:sldMk cId="1263318209" sldId="2147470857"/>
            <ac:grpSpMk id="12" creationId="{92AAE609-C327-4952-BB48-254E9015AD81}"/>
          </ac:grpSpMkLst>
        </pc:grpChg>
      </pc:sldChg>
      <pc:sldChg chg="addSp delSp modSp mod setBg setClrOvrMap">
        <pc:chgData name="Marc Goodner" userId="3da4361d5de5f95c" providerId="LiveId" clId="{840A871D-59D6-4862-9F65-6D3DEE9E494B}" dt="2022-09-11T23:37:00.726" v="7504" actId="26606"/>
        <pc:sldMkLst>
          <pc:docMk/>
          <pc:sldMk cId="3699763331" sldId="2147470858"/>
        </pc:sldMkLst>
        <pc:spChg chg="mod ord">
          <ac:chgData name="Marc Goodner" userId="3da4361d5de5f95c" providerId="LiveId" clId="{840A871D-59D6-4862-9F65-6D3DEE9E494B}" dt="2022-09-11T23:37:00.723" v="7503" actId="26606"/>
          <ac:spMkLst>
            <pc:docMk/>
            <pc:sldMk cId="3699763331" sldId="2147470858"/>
            <ac:spMk id="2" creationId="{ADD03923-72AC-58FF-09FD-8A09141F7453}"/>
          </ac:spMkLst>
        </pc:spChg>
        <pc:spChg chg="mod">
          <ac:chgData name="Marc Goodner" userId="3da4361d5de5f95c" providerId="LiveId" clId="{840A871D-59D6-4862-9F65-6D3DEE9E494B}" dt="2022-09-11T23:37:00.723" v="7503" actId="26606"/>
          <ac:spMkLst>
            <pc:docMk/>
            <pc:sldMk cId="3699763331" sldId="2147470858"/>
            <ac:spMk id="3" creationId="{8380A99C-2461-ECF4-69A0-3621B43D2D68}"/>
          </ac:spMkLst>
        </pc:spChg>
        <pc:spChg chg="add del">
          <ac:chgData name="Marc Goodner" userId="3da4361d5de5f95c" providerId="LiveId" clId="{840A871D-59D6-4862-9F65-6D3DEE9E494B}" dt="2022-09-11T23:37:00.726" v="7504" actId="26606"/>
          <ac:spMkLst>
            <pc:docMk/>
            <pc:sldMk cId="3699763331" sldId="2147470858"/>
            <ac:spMk id="9" creationId="{5A59F003-E00A-43F9-91DC-CC54E3B87466}"/>
          </ac:spMkLst>
        </pc:spChg>
        <pc:spChg chg="add del">
          <ac:chgData name="Marc Goodner" userId="3da4361d5de5f95c" providerId="LiveId" clId="{840A871D-59D6-4862-9F65-6D3DEE9E494B}" dt="2022-09-11T23:37:00.726" v="7504" actId="26606"/>
          <ac:spMkLst>
            <pc:docMk/>
            <pc:sldMk cId="3699763331" sldId="2147470858"/>
            <ac:spMk id="11" creationId="{D74A4382-E3AD-430A-9A1F-DFA3E0E77A7D}"/>
          </ac:spMkLst>
        </pc:spChg>
        <pc:spChg chg="add del">
          <ac:chgData name="Marc Goodner" userId="3da4361d5de5f95c" providerId="LiveId" clId="{840A871D-59D6-4862-9F65-6D3DEE9E494B}" dt="2022-09-11T23:37:00.726" v="7504" actId="26606"/>
          <ac:spMkLst>
            <pc:docMk/>
            <pc:sldMk cId="3699763331" sldId="2147470858"/>
            <ac:spMk id="13" creationId="{79F40191-0F44-4FD1-82CC-ACB507C14BE6}"/>
          </ac:spMkLst>
        </pc:spChg>
        <pc:spChg chg="add del">
          <ac:chgData name="Marc Goodner" userId="3da4361d5de5f95c" providerId="LiveId" clId="{840A871D-59D6-4862-9F65-6D3DEE9E494B}" dt="2022-09-11T23:36:57.560" v="7501" actId="26606"/>
          <ac:spMkLst>
            <pc:docMk/>
            <pc:sldMk cId="3699763331" sldId="2147470858"/>
            <ac:spMk id="18" creationId="{0671A8AE-40A1-4631-A6B8-581AFF065482}"/>
          </ac:spMkLst>
        </pc:spChg>
        <pc:spChg chg="add del">
          <ac:chgData name="Marc Goodner" userId="3da4361d5de5f95c" providerId="LiveId" clId="{840A871D-59D6-4862-9F65-6D3DEE9E494B}" dt="2022-09-11T23:36:57.560" v="7501" actId="26606"/>
          <ac:spMkLst>
            <pc:docMk/>
            <pc:sldMk cId="3699763331" sldId="2147470858"/>
            <ac:spMk id="20" creationId="{AB58EF07-17C2-48CF-ABB0-EEF1F17CB8F0}"/>
          </ac:spMkLst>
        </pc:spChg>
        <pc:spChg chg="add del">
          <ac:chgData name="Marc Goodner" userId="3da4361d5de5f95c" providerId="LiveId" clId="{840A871D-59D6-4862-9F65-6D3DEE9E494B}" dt="2022-09-11T23:36:57.560" v="7501" actId="26606"/>
          <ac:spMkLst>
            <pc:docMk/>
            <pc:sldMk cId="3699763331" sldId="2147470858"/>
            <ac:spMk id="22" creationId="{AF2F604E-43BE-4DC3-B983-E071523364F8}"/>
          </ac:spMkLst>
        </pc:spChg>
        <pc:spChg chg="add del">
          <ac:chgData name="Marc Goodner" userId="3da4361d5de5f95c" providerId="LiveId" clId="{840A871D-59D6-4862-9F65-6D3DEE9E494B}" dt="2022-09-11T23:36:57.560" v="7501" actId="26606"/>
          <ac:spMkLst>
            <pc:docMk/>
            <pc:sldMk cId="3699763331" sldId="2147470858"/>
            <ac:spMk id="24" creationId="{08C9B587-E65E-4B52-B37C-ABEBB6E87928}"/>
          </ac:spMkLst>
        </pc:spChg>
        <pc:spChg chg="add del">
          <ac:chgData name="Marc Goodner" userId="3da4361d5de5f95c" providerId="LiveId" clId="{840A871D-59D6-4862-9F65-6D3DEE9E494B}" dt="2022-09-11T23:37:00.723" v="7503" actId="26606"/>
          <ac:spMkLst>
            <pc:docMk/>
            <pc:sldMk cId="3699763331" sldId="2147470858"/>
            <ac:spMk id="26" creationId="{6B3BAD04-E614-4C16-8360-019FCF0045AC}"/>
          </ac:spMkLst>
        </pc:spChg>
        <pc:spChg chg="add">
          <ac:chgData name="Marc Goodner" userId="3da4361d5de5f95c" providerId="LiveId" clId="{840A871D-59D6-4862-9F65-6D3DEE9E494B}" dt="2022-09-11T23:37:00.726" v="7504" actId="26606"/>
          <ac:spMkLst>
            <pc:docMk/>
            <pc:sldMk cId="3699763331" sldId="2147470858"/>
            <ac:spMk id="28" creationId="{5A59F003-E00A-43F9-91DC-CC54E3B87466}"/>
          </ac:spMkLst>
        </pc:spChg>
        <pc:spChg chg="add">
          <ac:chgData name="Marc Goodner" userId="3da4361d5de5f95c" providerId="LiveId" clId="{840A871D-59D6-4862-9F65-6D3DEE9E494B}" dt="2022-09-11T23:37:00.726" v="7504" actId="26606"/>
          <ac:spMkLst>
            <pc:docMk/>
            <pc:sldMk cId="3699763331" sldId="2147470858"/>
            <ac:spMk id="29" creationId="{D74A4382-E3AD-430A-9A1F-DFA3E0E77A7D}"/>
          </ac:spMkLst>
        </pc:spChg>
        <pc:spChg chg="add">
          <ac:chgData name="Marc Goodner" userId="3da4361d5de5f95c" providerId="LiveId" clId="{840A871D-59D6-4862-9F65-6D3DEE9E494B}" dt="2022-09-11T23:37:00.726" v="7504" actId="26606"/>
          <ac:spMkLst>
            <pc:docMk/>
            <pc:sldMk cId="3699763331" sldId="2147470858"/>
            <ac:spMk id="30" creationId="{79F40191-0F44-4FD1-82CC-ACB507C14BE6}"/>
          </ac:spMkLst>
        </pc:spChg>
        <pc:picChg chg="add mod">
          <ac:chgData name="Marc Goodner" userId="3da4361d5de5f95c" providerId="LiveId" clId="{840A871D-59D6-4862-9F65-6D3DEE9E494B}" dt="2022-09-11T23:37:00.726" v="7504" actId="26606"/>
          <ac:picMkLst>
            <pc:docMk/>
            <pc:sldMk cId="3699763331" sldId="2147470858"/>
            <ac:picMk id="5" creationId="{B2E402FB-683F-CFF7-E80A-374E8981531E}"/>
          </ac:picMkLst>
        </pc:picChg>
      </pc:sldChg>
      <pc:sldChg chg="del">
        <pc:chgData name="Marc Goodner" userId="3da4361d5de5f95c" providerId="LiveId" clId="{840A871D-59D6-4862-9F65-6D3DEE9E494B}" dt="2022-09-05T00:33:39.623" v="3479" actId="2696"/>
        <pc:sldMkLst>
          <pc:docMk/>
          <pc:sldMk cId="3773469331" sldId="2147470859"/>
        </pc:sldMkLst>
      </pc:sldChg>
      <pc:sldChg chg="addSp delSp modSp mod setBg">
        <pc:chgData name="Marc Goodner" userId="3da4361d5de5f95c" providerId="LiveId" clId="{840A871D-59D6-4862-9F65-6D3DEE9E494B}" dt="2022-09-05T01:06:19.997" v="3567" actId="26606"/>
        <pc:sldMkLst>
          <pc:docMk/>
          <pc:sldMk cId="852228224" sldId="2147470860"/>
        </pc:sldMkLst>
        <pc:spChg chg="add del">
          <ac:chgData name="Marc Goodner" userId="3da4361d5de5f95c" providerId="LiveId" clId="{840A871D-59D6-4862-9F65-6D3DEE9E494B}" dt="2022-09-03T22:16:40.087" v="22"/>
          <ac:spMkLst>
            <pc:docMk/>
            <pc:sldMk cId="852228224" sldId="2147470860"/>
            <ac:spMk id="6" creationId="{418ECE8B-26FA-5DD2-BC6F-059F99EC2777}"/>
          </ac:spMkLst>
        </pc:spChg>
        <pc:spChg chg="add del">
          <ac:chgData name="Marc Goodner" userId="3da4361d5de5f95c" providerId="LiveId" clId="{840A871D-59D6-4862-9F65-6D3DEE9E494B}" dt="2022-09-03T23:05:31.935" v="78"/>
          <ac:spMkLst>
            <pc:docMk/>
            <pc:sldMk cId="852228224" sldId="2147470860"/>
            <ac:spMk id="19" creationId="{8E3B382E-68E3-6089-0F73-AF7AD4F31CEC}"/>
          </ac:spMkLst>
        </pc:spChg>
        <pc:spChg chg="add del">
          <ac:chgData name="Marc Goodner" userId="3da4361d5de5f95c" providerId="LiveId" clId="{840A871D-59D6-4862-9F65-6D3DEE9E494B}" dt="2022-09-05T01:06:19.997" v="3567" actId="26606"/>
          <ac:spMkLst>
            <pc:docMk/>
            <pc:sldMk cId="852228224" sldId="2147470860"/>
            <ac:spMk id="1035" creationId="{D153EDB2-4AAD-43F4-AE78-4D326C813369}"/>
          </ac:spMkLst>
        </pc:spChg>
        <pc:spChg chg="add del">
          <ac:chgData name="Marc Goodner" userId="3da4361d5de5f95c" providerId="LiveId" clId="{840A871D-59D6-4862-9F65-6D3DEE9E494B}" dt="2022-09-05T01:06:12.726" v="3564" actId="26606"/>
          <ac:spMkLst>
            <pc:docMk/>
            <pc:sldMk cId="852228224" sldId="2147470860"/>
            <ac:spMk id="1047" creationId="{69D184B2-2226-4E31-BCCB-444330767440}"/>
          </ac:spMkLst>
        </pc:spChg>
        <pc:spChg chg="add del">
          <ac:chgData name="Marc Goodner" userId="3da4361d5de5f95c" providerId="LiveId" clId="{840A871D-59D6-4862-9F65-6D3DEE9E494B}" dt="2022-09-05T01:06:12.726" v="3564" actId="26606"/>
          <ac:spMkLst>
            <pc:docMk/>
            <pc:sldMk cId="852228224" sldId="2147470860"/>
            <ac:spMk id="1049" creationId="{1AC4D4E3-486A-464A-8EC8-D44881097267}"/>
          </ac:spMkLst>
        </pc:spChg>
        <pc:spChg chg="add del">
          <ac:chgData name="Marc Goodner" userId="3da4361d5de5f95c" providerId="LiveId" clId="{840A871D-59D6-4862-9F65-6D3DEE9E494B}" dt="2022-09-05T01:06:12.726" v="3564" actId="26606"/>
          <ac:spMkLst>
            <pc:docMk/>
            <pc:sldMk cId="852228224" sldId="2147470860"/>
            <ac:spMk id="1051" creationId="{864DE13E-58EB-4475-B79C-0D4FC651239B}"/>
          </ac:spMkLst>
        </pc:spChg>
        <pc:spChg chg="add del">
          <ac:chgData name="Marc Goodner" userId="3da4361d5de5f95c" providerId="LiveId" clId="{840A871D-59D6-4862-9F65-6D3DEE9E494B}" dt="2022-09-05T01:06:19.994" v="3566" actId="26606"/>
          <ac:spMkLst>
            <pc:docMk/>
            <pc:sldMk cId="852228224" sldId="2147470860"/>
            <ac:spMk id="1053" creationId="{2E80C965-DB6D-4F81-9E9E-B027384D0BD6}"/>
          </ac:spMkLst>
        </pc:spChg>
        <pc:spChg chg="add del">
          <ac:chgData name="Marc Goodner" userId="3da4361d5de5f95c" providerId="LiveId" clId="{840A871D-59D6-4862-9F65-6D3DEE9E494B}" dt="2022-09-05T01:06:19.994" v="3566" actId="26606"/>
          <ac:spMkLst>
            <pc:docMk/>
            <pc:sldMk cId="852228224" sldId="2147470860"/>
            <ac:spMk id="1054" creationId="{86FF76B9-219D-4469-AF87-0236D29032F1}"/>
          </ac:spMkLst>
        </pc:spChg>
        <pc:spChg chg="add del">
          <ac:chgData name="Marc Goodner" userId="3da4361d5de5f95c" providerId="LiveId" clId="{840A871D-59D6-4862-9F65-6D3DEE9E494B}" dt="2022-09-05T01:06:19.994" v="3566" actId="26606"/>
          <ac:spMkLst>
            <pc:docMk/>
            <pc:sldMk cId="852228224" sldId="2147470860"/>
            <ac:spMk id="1055" creationId="{633C5E46-DAC5-4661-9C87-22B08E2A512F}"/>
          </ac:spMkLst>
        </pc:spChg>
        <pc:spChg chg="add">
          <ac:chgData name="Marc Goodner" userId="3da4361d5de5f95c" providerId="LiveId" clId="{840A871D-59D6-4862-9F65-6D3DEE9E494B}" dt="2022-09-05T01:06:19.997" v="3567" actId="26606"/>
          <ac:spMkLst>
            <pc:docMk/>
            <pc:sldMk cId="852228224" sldId="2147470860"/>
            <ac:spMk id="1059" creationId="{69D184B2-2226-4E31-BCCB-444330767440}"/>
          </ac:spMkLst>
        </pc:spChg>
        <pc:spChg chg="add">
          <ac:chgData name="Marc Goodner" userId="3da4361d5de5f95c" providerId="LiveId" clId="{840A871D-59D6-4862-9F65-6D3DEE9E494B}" dt="2022-09-05T01:06:19.997" v="3567" actId="26606"/>
          <ac:spMkLst>
            <pc:docMk/>
            <pc:sldMk cId="852228224" sldId="2147470860"/>
            <ac:spMk id="1060" creationId="{1AC4D4E3-486A-464A-8EC8-D44881097267}"/>
          </ac:spMkLst>
        </pc:spChg>
        <pc:spChg chg="add">
          <ac:chgData name="Marc Goodner" userId="3da4361d5de5f95c" providerId="LiveId" clId="{840A871D-59D6-4862-9F65-6D3DEE9E494B}" dt="2022-09-05T01:06:19.997" v="3567" actId="26606"/>
          <ac:spMkLst>
            <pc:docMk/>
            <pc:sldMk cId="852228224" sldId="2147470860"/>
            <ac:spMk id="1061" creationId="{864DE13E-58EB-4475-B79C-0D4FC651239B}"/>
          </ac:spMkLst>
        </pc:spChg>
        <pc:grpChg chg="add del">
          <ac:chgData name="Marc Goodner" userId="3da4361d5de5f95c" providerId="LiveId" clId="{840A871D-59D6-4862-9F65-6D3DEE9E494B}" dt="2022-09-05T01:06:19.997" v="3567" actId="26606"/>
          <ac:grpSpMkLst>
            <pc:docMk/>
            <pc:sldMk cId="852228224" sldId="2147470860"/>
            <ac:grpSpMk id="1037" creationId="{A3CB7779-72E2-4E92-AE18-6BBC335DD881}"/>
          </ac:grpSpMkLst>
        </pc:grpChg>
        <pc:grpChg chg="add del">
          <ac:chgData name="Marc Goodner" userId="3da4361d5de5f95c" providerId="LiveId" clId="{840A871D-59D6-4862-9F65-6D3DEE9E494B}" dt="2022-09-05T01:06:19.994" v="3566" actId="26606"/>
          <ac:grpSpMkLst>
            <pc:docMk/>
            <pc:sldMk cId="852228224" sldId="2147470860"/>
            <ac:grpSpMk id="1056" creationId="{DB88BD78-87E1-424D-B479-C37D8E41B12E}"/>
          </ac:grpSpMkLst>
        </pc:grpChg>
        <pc:picChg chg="add mod">
          <ac:chgData name="Marc Goodner" userId="3da4361d5de5f95c" providerId="LiveId" clId="{840A871D-59D6-4862-9F65-6D3DEE9E494B}" dt="2022-09-05T01:06:19.997" v="3567" actId="26606"/>
          <ac:picMkLst>
            <pc:docMk/>
            <pc:sldMk cId="852228224" sldId="2147470860"/>
            <ac:picMk id="5" creationId="{EAD536C7-D8C2-AB64-A9A1-BB33DB3157AC}"/>
          </ac:picMkLst>
        </pc:picChg>
        <pc:picChg chg="add del mod">
          <ac:chgData name="Marc Goodner" userId="3da4361d5de5f95c" providerId="LiveId" clId="{840A871D-59D6-4862-9F65-6D3DEE9E494B}" dt="2022-09-03T22:16:43.995" v="26"/>
          <ac:picMkLst>
            <pc:docMk/>
            <pc:sldMk cId="852228224" sldId="2147470860"/>
            <ac:picMk id="7" creationId="{2558A17E-75F1-3559-8A0A-1984FDD59898}"/>
          </ac:picMkLst>
        </pc:picChg>
        <pc:picChg chg="add mod ord">
          <ac:chgData name="Marc Goodner" userId="3da4361d5de5f95c" providerId="LiveId" clId="{840A871D-59D6-4862-9F65-6D3DEE9E494B}" dt="2022-09-05T01:06:19.997" v="3567" actId="26606"/>
          <ac:picMkLst>
            <pc:docMk/>
            <pc:sldMk cId="852228224" sldId="2147470860"/>
            <ac:picMk id="9" creationId="{16490BC6-E4CF-2361-D5DB-70A172DDD6AE}"/>
          </ac:picMkLst>
        </pc:picChg>
        <pc:picChg chg="add del">
          <ac:chgData name="Marc Goodner" userId="3da4361d5de5f95c" providerId="LiveId" clId="{840A871D-59D6-4862-9F65-6D3DEE9E494B}" dt="2022-09-03T22:17:29.971" v="30" actId="22"/>
          <ac:picMkLst>
            <pc:docMk/>
            <pc:sldMk cId="852228224" sldId="2147470860"/>
            <ac:picMk id="11" creationId="{6EF3DD01-677E-D508-2F67-48B780722E03}"/>
          </ac:picMkLst>
        </pc:picChg>
        <pc:picChg chg="add del">
          <ac:chgData name="Marc Goodner" userId="3da4361d5de5f95c" providerId="LiveId" clId="{840A871D-59D6-4862-9F65-6D3DEE9E494B}" dt="2022-09-03T22:17:35.863" v="32" actId="22"/>
          <ac:picMkLst>
            <pc:docMk/>
            <pc:sldMk cId="852228224" sldId="2147470860"/>
            <ac:picMk id="13" creationId="{7E03E0B4-0312-7B49-F55C-FC0842F2A73D}"/>
          </ac:picMkLst>
        </pc:picChg>
        <pc:picChg chg="add mod">
          <ac:chgData name="Marc Goodner" userId="3da4361d5de5f95c" providerId="LiveId" clId="{840A871D-59D6-4862-9F65-6D3DEE9E494B}" dt="2022-09-05T01:06:19.997" v="3567" actId="26606"/>
          <ac:picMkLst>
            <pc:docMk/>
            <pc:sldMk cId="852228224" sldId="2147470860"/>
            <ac:picMk id="14" creationId="{A28E10F3-B868-CF7C-F81D-175AADE3C6FA}"/>
          </ac:picMkLst>
        </pc:picChg>
        <pc:picChg chg="add mod ord">
          <ac:chgData name="Marc Goodner" userId="3da4361d5de5f95c" providerId="LiveId" clId="{840A871D-59D6-4862-9F65-6D3DEE9E494B}" dt="2022-09-05T01:06:19.997" v="3567" actId="26606"/>
          <ac:picMkLst>
            <pc:docMk/>
            <pc:sldMk cId="852228224" sldId="2147470860"/>
            <ac:picMk id="16" creationId="{4C5E5E22-3EF6-C326-7722-DFCA50A5E2AA}"/>
          </ac:picMkLst>
        </pc:picChg>
        <pc:picChg chg="add del mod">
          <ac:chgData name="Marc Goodner" userId="3da4361d5de5f95c" providerId="LiveId" clId="{840A871D-59D6-4862-9F65-6D3DEE9E494B}" dt="2022-09-05T00:47:55.879" v="3559" actId="21"/>
          <ac:picMkLst>
            <pc:docMk/>
            <pc:sldMk cId="852228224" sldId="2147470860"/>
            <ac:picMk id="18" creationId="{3FEE5505-094D-14B2-7F36-521E24D90A82}"/>
          </ac:picMkLst>
        </pc:picChg>
        <pc:picChg chg="add mod ord">
          <ac:chgData name="Marc Goodner" userId="3da4361d5de5f95c" providerId="LiveId" clId="{840A871D-59D6-4862-9F65-6D3DEE9E494B}" dt="2022-09-05T01:06:19.997" v="3567" actId="26606"/>
          <ac:picMkLst>
            <pc:docMk/>
            <pc:sldMk cId="852228224" sldId="2147470860"/>
            <ac:picMk id="20" creationId="{DF11524F-5FD0-E66F-589C-146EE7E77356}"/>
          </ac:picMkLst>
        </pc:picChg>
        <pc:picChg chg="add mod">
          <ac:chgData name="Marc Goodner" userId="3da4361d5de5f95c" providerId="LiveId" clId="{840A871D-59D6-4862-9F65-6D3DEE9E494B}" dt="2022-09-05T01:06:19.997" v="3567" actId="26606"/>
          <ac:picMkLst>
            <pc:docMk/>
            <pc:sldMk cId="852228224" sldId="2147470860"/>
            <ac:picMk id="22" creationId="{20B388D5-D664-33D9-DECC-082CA32618FB}"/>
          </ac:picMkLst>
        </pc:picChg>
        <pc:picChg chg="add del mod">
          <ac:chgData name="Marc Goodner" userId="3da4361d5de5f95c" providerId="LiveId" clId="{840A871D-59D6-4862-9F65-6D3DEE9E494B}" dt="2022-09-03T22:43:10.540" v="42" actId="478"/>
          <ac:picMkLst>
            <pc:docMk/>
            <pc:sldMk cId="852228224" sldId="2147470860"/>
            <ac:picMk id="1026" creationId="{E8C524A8-BAD3-585D-BA43-E154B8B8460C}"/>
          </ac:picMkLst>
        </pc:picChg>
        <pc:picChg chg="add del mod">
          <ac:chgData name="Marc Goodner" userId="3da4361d5de5f95c" providerId="LiveId" clId="{840A871D-59D6-4862-9F65-6D3DEE9E494B}" dt="2022-09-03T22:43:12.613" v="43" actId="478"/>
          <ac:picMkLst>
            <pc:docMk/>
            <pc:sldMk cId="852228224" sldId="2147470860"/>
            <ac:picMk id="1028" creationId="{C0CBB416-58E4-7D86-1C9C-FFEFE1B9D4A8}"/>
          </ac:picMkLst>
        </pc:picChg>
        <pc:picChg chg="add mod">
          <ac:chgData name="Marc Goodner" userId="3da4361d5de5f95c" providerId="LiveId" clId="{840A871D-59D6-4862-9F65-6D3DEE9E494B}" dt="2022-09-05T01:06:19.997" v="3567" actId="26606"/>
          <ac:picMkLst>
            <pc:docMk/>
            <pc:sldMk cId="852228224" sldId="2147470860"/>
            <ac:picMk id="1030" creationId="{1854A82D-EF79-21E0-44C4-B1C10DF416F9}"/>
          </ac:picMkLst>
        </pc:picChg>
        <pc:picChg chg="add del">
          <ac:chgData name="Marc Goodner" userId="3da4361d5de5f95c" providerId="LiveId" clId="{840A871D-59D6-4862-9F65-6D3DEE9E494B}" dt="2022-09-03T22:17:49.515" v="34"/>
          <ac:picMkLst>
            <pc:docMk/>
            <pc:sldMk cId="852228224" sldId="2147470860"/>
            <ac:picMk id="1034" creationId="{EC07E8C2-87C7-3CE0-02C7-758E86AE52F2}"/>
          </ac:picMkLst>
        </pc:picChg>
      </pc:sldChg>
      <pc:sldChg chg="addSp delSp modSp new mod setBg modClrScheme setClrOvrMap chgLayout">
        <pc:chgData name="Marc Goodner" userId="3da4361d5de5f95c" providerId="LiveId" clId="{840A871D-59D6-4862-9F65-6D3DEE9E494B}" dt="2022-09-07T13:08:46.644" v="4841" actId="20577"/>
        <pc:sldMkLst>
          <pc:docMk/>
          <pc:sldMk cId="3850599953" sldId="2147470861"/>
        </pc:sldMkLst>
        <pc:spChg chg="add del">
          <ac:chgData name="Marc Goodner" userId="3da4361d5de5f95c" providerId="LiveId" clId="{840A871D-59D6-4862-9F65-6D3DEE9E494B}" dt="2022-09-03T21:49:40.723" v="16"/>
          <ac:spMkLst>
            <pc:docMk/>
            <pc:sldMk cId="3850599953" sldId="2147470861"/>
            <ac:spMk id="4" creationId="{10B2C4C1-5B29-C06C-4361-ADDEE967551F}"/>
          </ac:spMkLst>
        </pc:spChg>
        <pc:spChg chg="add del">
          <ac:chgData name="Marc Goodner" userId="3da4361d5de5f95c" providerId="LiveId" clId="{840A871D-59D6-4862-9F65-6D3DEE9E494B}" dt="2022-09-03T23:00:21.984" v="47"/>
          <ac:spMkLst>
            <pc:docMk/>
            <pc:sldMk cId="3850599953" sldId="2147470861"/>
            <ac:spMk id="6" creationId="{835F4CA5-0497-468D-022A-509A76785049}"/>
          </ac:spMkLst>
        </pc:spChg>
        <pc:spChg chg="add mod ord">
          <ac:chgData name="Marc Goodner" userId="3da4361d5de5f95c" providerId="LiveId" clId="{840A871D-59D6-4862-9F65-6D3DEE9E494B}" dt="2022-09-05T22:26:53.938" v="4257" actId="27636"/>
          <ac:spMkLst>
            <pc:docMk/>
            <pc:sldMk cId="3850599953" sldId="2147470861"/>
            <ac:spMk id="8" creationId="{BDE5CE48-F872-3884-AF55-CF122E826F96}"/>
          </ac:spMkLst>
        </pc:spChg>
        <pc:spChg chg="add mod ord">
          <ac:chgData name="Marc Goodner" userId="3da4361d5de5f95c" providerId="LiveId" clId="{840A871D-59D6-4862-9F65-6D3DEE9E494B}" dt="2022-09-07T13:08:46.644" v="4841" actId="20577"/>
          <ac:spMkLst>
            <pc:docMk/>
            <pc:sldMk cId="3850599953" sldId="2147470861"/>
            <ac:spMk id="9" creationId="{105C3187-3602-AE9C-3380-E720C0A35A30}"/>
          </ac:spMkLst>
        </pc:spChg>
        <pc:spChg chg="add del">
          <ac:chgData name="Marc Goodner" userId="3da4361d5de5f95c" providerId="LiveId" clId="{840A871D-59D6-4862-9F65-6D3DEE9E494B}" dt="2022-09-05T01:39:24.199" v="3849" actId="26606"/>
          <ac:spMkLst>
            <pc:docMk/>
            <pc:sldMk cId="3850599953" sldId="2147470861"/>
            <ac:spMk id="14" creationId="{33CD251C-A887-4D2F-925B-FC097198538B}"/>
          </ac:spMkLst>
        </pc:spChg>
        <pc:spChg chg="add del">
          <ac:chgData name="Marc Goodner" userId="3da4361d5de5f95c" providerId="LiveId" clId="{840A871D-59D6-4862-9F65-6D3DEE9E494B}" dt="2022-09-05T01:39:24.199" v="3849" actId="26606"/>
          <ac:spMkLst>
            <pc:docMk/>
            <pc:sldMk cId="3850599953" sldId="2147470861"/>
            <ac:spMk id="16" creationId="{3B2069EE-A08E-44F0-B3F9-3CF8CC2DCAD5}"/>
          </ac:spMkLst>
        </pc:spChg>
        <pc:spChg chg="add del">
          <ac:chgData name="Marc Goodner" userId="3da4361d5de5f95c" providerId="LiveId" clId="{840A871D-59D6-4862-9F65-6D3DEE9E494B}" dt="2022-09-05T01:39:40.578" v="3852" actId="26606"/>
          <ac:spMkLst>
            <pc:docMk/>
            <pc:sldMk cId="3850599953" sldId="2147470861"/>
            <ac:spMk id="25" creationId="{2C6A2225-94AF-4BC4-98F4-77746E7B10A9}"/>
          </ac:spMkLst>
        </pc:spChg>
        <pc:spChg chg="add del">
          <ac:chgData name="Marc Goodner" userId="3da4361d5de5f95c" providerId="LiveId" clId="{840A871D-59D6-4862-9F65-6D3DEE9E494B}" dt="2022-09-05T01:39:40.578" v="3852" actId="26606"/>
          <ac:spMkLst>
            <pc:docMk/>
            <pc:sldMk cId="3850599953" sldId="2147470861"/>
            <ac:spMk id="27" creationId="{46EA0402-5843-4D53-BF9C-BE7205812062}"/>
          </ac:spMkLst>
        </pc:spChg>
        <pc:spChg chg="add del">
          <ac:chgData name="Marc Goodner" userId="3da4361d5de5f95c" providerId="LiveId" clId="{840A871D-59D6-4862-9F65-6D3DEE9E494B}" dt="2022-09-05T01:39:40.578" v="3852" actId="26606"/>
          <ac:spMkLst>
            <pc:docMk/>
            <pc:sldMk cId="3850599953" sldId="2147470861"/>
            <ac:spMk id="29" creationId="{648F5915-2CE1-4F74-88C5-D4366893D2DF}"/>
          </ac:spMkLst>
        </pc:spChg>
        <pc:spChg chg="add del">
          <ac:chgData name="Marc Goodner" userId="3da4361d5de5f95c" providerId="LiveId" clId="{840A871D-59D6-4862-9F65-6D3DEE9E494B}" dt="2022-09-05T01:39:40.578" v="3852" actId="26606"/>
          <ac:spMkLst>
            <pc:docMk/>
            <pc:sldMk cId="3850599953" sldId="2147470861"/>
            <ac:spMk id="31" creationId="{91B43EC4-7D6F-44CA-82DD-103883D2366B}"/>
          </ac:spMkLst>
        </pc:spChg>
        <pc:spChg chg="add">
          <ac:chgData name="Marc Goodner" userId="3da4361d5de5f95c" providerId="LiveId" clId="{840A871D-59D6-4862-9F65-6D3DEE9E494B}" dt="2022-09-05T01:39:40.578" v="3852" actId="26606"/>
          <ac:spMkLst>
            <pc:docMk/>
            <pc:sldMk cId="3850599953" sldId="2147470861"/>
            <ac:spMk id="36" creationId="{432691CC-4AB8-48AF-B822-EBF7F4E9E6CD}"/>
          </ac:spMkLst>
        </pc:spChg>
        <pc:spChg chg="add">
          <ac:chgData name="Marc Goodner" userId="3da4361d5de5f95c" providerId="LiveId" clId="{840A871D-59D6-4862-9F65-6D3DEE9E494B}" dt="2022-09-05T01:39:40.578" v="3852" actId="26606"/>
          <ac:spMkLst>
            <pc:docMk/>
            <pc:sldMk cId="3850599953" sldId="2147470861"/>
            <ac:spMk id="38" creationId="{47311653-CA1C-4366-AF7B-2E9767F1871B}"/>
          </ac:spMkLst>
        </pc:spChg>
        <pc:spChg chg="add">
          <ac:chgData name="Marc Goodner" userId="3da4361d5de5f95c" providerId="LiveId" clId="{840A871D-59D6-4862-9F65-6D3DEE9E494B}" dt="2022-09-05T01:39:40.578" v="3852" actId="26606"/>
          <ac:spMkLst>
            <pc:docMk/>
            <pc:sldMk cId="3850599953" sldId="2147470861"/>
            <ac:spMk id="40" creationId="{D6A8E1B4-B839-4C58-B08A-F0B09458080B}"/>
          </ac:spMkLst>
        </pc:spChg>
        <pc:spChg chg="add">
          <ac:chgData name="Marc Goodner" userId="3da4361d5de5f95c" providerId="LiveId" clId="{840A871D-59D6-4862-9F65-6D3DEE9E494B}" dt="2022-09-05T01:39:40.578" v="3852" actId="26606"/>
          <ac:spMkLst>
            <pc:docMk/>
            <pc:sldMk cId="3850599953" sldId="2147470861"/>
            <ac:spMk id="42" creationId="{2CABF795-F18F-494E-BBDE-C1415B786531}"/>
          </ac:spMkLst>
        </pc:spChg>
        <pc:grpChg chg="add del">
          <ac:chgData name="Marc Goodner" userId="3da4361d5de5f95c" providerId="LiveId" clId="{840A871D-59D6-4862-9F65-6D3DEE9E494B}" dt="2022-09-05T01:39:24.199" v="3849" actId="26606"/>
          <ac:grpSpMkLst>
            <pc:docMk/>
            <pc:sldMk cId="3850599953" sldId="2147470861"/>
            <ac:grpSpMk id="18" creationId="{9C6E8597-0CCE-4A8A-9326-AA52691A1C81}"/>
          </ac:grpSpMkLst>
        </pc:grpChg>
        <pc:picChg chg="add mod ord">
          <ac:chgData name="Marc Goodner" userId="3da4361d5de5f95c" providerId="LiveId" clId="{840A871D-59D6-4862-9F65-6D3DEE9E494B}" dt="2022-09-05T01:39:47.365" v="3854" actId="1076"/>
          <ac:picMkLst>
            <pc:docMk/>
            <pc:sldMk cId="3850599953" sldId="2147470861"/>
            <ac:picMk id="3" creationId="{9B0623C9-4A59-F304-8338-F8C58F6F08F8}"/>
          </ac:picMkLst>
        </pc:picChg>
        <pc:picChg chg="add del mod">
          <ac:chgData name="Marc Goodner" userId="3da4361d5de5f95c" providerId="LiveId" clId="{840A871D-59D6-4862-9F65-6D3DEE9E494B}" dt="2022-09-03T22:59:55.160" v="45" actId="478"/>
          <ac:picMkLst>
            <pc:docMk/>
            <pc:sldMk cId="3850599953" sldId="2147470861"/>
            <ac:picMk id="5" creationId="{04E09051-6FC2-A481-8E05-BB10D2A39D64}"/>
          </ac:picMkLst>
        </pc:picChg>
        <pc:picChg chg="add mod ord">
          <ac:chgData name="Marc Goodner" userId="3da4361d5de5f95c" providerId="LiveId" clId="{840A871D-59D6-4862-9F65-6D3DEE9E494B}" dt="2022-09-05T01:39:54.184" v="3856" actId="1076"/>
          <ac:picMkLst>
            <pc:docMk/>
            <pc:sldMk cId="3850599953" sldId="2147470861"/>
            <ac:picMk id="7" creationId="{1A77CD65-A167-9A04-532B-B5EC2B89A297}"/>
          </ac:picMkLst>
        </pc:picChg>
      </pc:sldChg>
      <pc:sldChg chg="addSp modSp new mod modClrScheme chgLayout">
        <pc:chgData name="Marc Goodner" userId="3da4361d5de5f95c" providerId="LiveId" clId="{840A871D-59D6-4862-9F65-6D3DEE9E494B}" dt="2022-09-07T13:05:04.082" v="4804" actId="20577"/>
        <pc:sldMkLst>
          <pc:docMk/>
          <pc:sldMk cId="3901573966" sldId="2147470862"/>
        </pc:sldMkLst>
        <pc:spChg chg="add mod">
          <ac:chgData name="Marc Goodner" userId="3da4361d5de5f95c" providerId="LiveId" clId="{840A871D-59D6-4862-9F65-6D3DEE9E494B}" dt="2022-09-03T23:00:58.059" v="74" actId="20577"/>
          <ac:spMkLst>
            <pc:docMk/>
            <pc:sldMk cId="3901573966" sldId="2147470862"/>
            <ac:spMk id="2" creationId="{CB31E58E-D45C-4939-E538-0E9747DE9A46}"/>
          </ac:spMkLst>
        </pc:spChg>
        <pc:graphicFrameChg chg="add mod modGraphic">
          <ac:chgData name="Marc Goodner" userId="3da4361d5de5f95c" providerId="LiveId" clId="{840A871D-59D6-4862-9F65-6D3DEE9E494B}" dt="2022-09-07T13:05:04.082" v="4804" actId="20577"/>
          <ac:graphicFrameMkLst>
            <pc:docMk/>
            <pc:sldMk cId="3901573966" sldId="2147470862"/>
            <ac:graphicFrameMk id="3" creationId="{4A9D92F0-87F9-C647-5FE1-DC4FCA765EC0}"/>
          </ac:graphicFrameMkLst>
        </pc:graphicFrameChg>
      </pc:sldChg>
      <pc:sldChg chg="addSp delSp modSp new mod ord setBg modClrScheme chgLayout">
        <pc:chgData name="Marc Goodner" userId="3da4361d5de5f95c" providerId="LiveId" clId="{840A871D-59D6-4862-9F65-6D3DEE9E494B}" dt="2022-09-07T20:17:57.577" v="5627"/>
        <pc:sldMkLst>
          <pc:docMk/>
          <pc:sldMk cId="1854950435" sldId="2147470863"/>
        </pc:sldMkLst>
        <pc:spChg chg="del mod ord">
          <ac:chgData name="Marc Goodner" userId="3da4361d5de5f95c" providerId="LiveId" clId="{840A871D-59D6-4862-9F65-6D3DEE9E494B}" dt="2022-09-03T23:24:05.370" v="82" actId="700"/>
          <ac:spMkLst>
            <pc:docMk/>
            <pc:sldMk cId="1854950435" sldId="2147470863"/>
            <ac:spMk id="2" creationId="{79AC2050-F401-DC7D-91A1-A78416A7B82B}"/>
          </ac:spMkLst>
        </pc:spChg>
        <pc:spChg chg="del mod ord">
          <ac:chgData name="Marc Goodner" userId="3da4361d5de5f95c" providerId="LiveId" clId="{840A871D-59D6-4862-9F65-6D3DEE9E494B}" dt="2022-09-03T23:24:05.370" v="82" actId="700"/>
          <ac:spMkLst>
            <pc:docMk/>
            <pc:sldMk cId="1854950435" sldId="2147470863"/>
            <ac:spMk id="3" creationId="{5B842A4B-040B-6364-4D3B-39863D9485E3}"/>
          </ac:spMkLst>
        </pc:spChg>
        <pc:spChg chg="add mod ord">
          <ac:chgData name="Marc Goodner" userId="3da4361d5de5f95c" providerId="LiveId" clId="{840A871D-59D6-4862-9F65-6D3DEE9E494B}" dt="2022-09-05T22:57:06.354" v="4445" actId="1037"/>
          <ac:spMkLst>
            <pc:docMk/>
            <pc:sldMk cId="1854950435" sldId="2147470863"/>
            <ac:spMk id="4" creationId="{BF5CBD60-8F1F-72DB-2AE6-4A930EEDD92D}"/>
          </ac:spMkLst>
        </pc:spChg>
        <pc:spChg chg="add del mod ord">
          <ac:chgData name="Marc Goodner" userId="3da4361d5de5f95c" providerId="LiveId" clId="{840A871D-59D6-4862-9F65-6D3DEE9E494B}" dt="2022-09-03T23:35:46.539" v="155" actId="478"/>
          <ac:spMkLst>
            <pc:docMk/>
            <pc:sldMk cId="1854950435" sldId="2147470863"/>
            <ac:spMk id="5" creationId="{8A5FA465-8894-3C9B-9D0F-70686808EBBF}"/>
          </ac:spMkLst>
        </pc:spChg>
        <pc:spChg chg="add del mod">
          <ac:chgData name="Marc Goodner" userId="3da4361d5de5f95c" providerId="LiveId" clId="{840A871D-59D6-4862-9F65-6D3DEE9E494B}" dt="2022-09-03T23:35:48.994" v="156" actId="478"/>
          <ac:spMkLst>
            <pc:docMk/>
            <pc:sldMk cId="1854950435" sldId="2147470863"/>
            <ac:spMk id="7" creationId="{8FC60748-DA9E-457C-A2DE-7BE2B3250317}"/>
          </ac:spMkLst>
        </pc:spChg>
        <pc:spChg chg="add del mod ord">
          <ac:chgData name="Marc Goodner" userId="3da4361d5de5f95c" providerId="LiveId" clId="{840A871D-59D6-4862-9F65-6D3DEE9E494B}" dt="2022-09-03T23:49:44.898" v="397" actId="478"/>
          <ac:spMkLst>
            <pc:docMk/>
            <pc:sldMk cId="1854950435" sldId="2147470863"/>
            <ac:spMk id="8" creationId="{6E75D890-79D7-CB32-396A-B82575D836FA}"/>
          </ac:spMkLst>
        </pc:spChg>
        <pc:spChg chg="add mod ord">
          <ac:chgData name="Marc Goodner" userId="3da4361d5de5f95c" providerId="LiveId" clId="{840A871D-59D6-4862-9F65-6D3DEE9E494B}" dt="2022-09-07T13:13:26.396" v="5084" actId="15"/>
          <ac:spMkLst>
            <pc:docMk/>
            <pc:sldMk cId="1854950435" sldId="2147470863"/>
            <ac:spMk id="9" creationId="{D9286CB3-DB23-433D-0A13-A978C61B3BBD}"/>
          </ac:spMkLst>
        </pc:spChg>
        <pc:spChg chg="add">
          <ac:chgData name="Marc Goodner" userId="3da4361d5de5f95c" providerId="LiveId" clId="{840A871D-59D6-4862-9F65-6D3DEE9E494B}" dt="2022-09-05T01:11:59.762" v="3707" actId="26606"/>
          <ac:spMkLst>
            <pc:docMk/>
            <pc:sldMk cId="1854950435" sldId="2147470863"/>
            <ac:spMk id="16" creationId="{33CD251C-A887-4D2F-925B-FC097198538B}"/>
          </ac:spMkLst>
        </pc:spChg>
        <pc:spChg chg="add">
          <ac:chgData name="Marc Goodner" userId="3da4361d5de5f95c" providerId="LiveId" clId="{840A871D-59D6-4862-9F65-6D3DEE9E494B}" dt="2022-09-05T01:11:59.762" v="3707" actId="26606"/>
          <ac:spMkLst>
            <pc:docMk/>
            <pc:sldMk cId="1854950435" sldId="2147470863"/>
            <ac:spMk id="18" creationId="{B19D093C-27FB-4032-B282-42C4563F257C}"/>
          </ac:spMkLst>
        </pc:spChg>
        <pc:grpChg chg="add">
          <ac:chgData name="Marc Goodner" userId="3da4361d5de5f95c" providerId="LiveId" clId="{840A871D-59D6-4862-9F65-6D3DEE9E494B}" dt="2022-09-05T01:11:59.762" v="3707" actId="26606"/>
          <ac:grpSpMkLst>
            <pc:docMk/>
            <pc:sldMk cId="1854950435" sldId="2147470863"/>
            <ac:grpSpMk id="20" creationId="{35EE815E-1BD3-4777-B652-6D98825BF66B}"/>
          </ac:grpSpMkLst>
        </pc:grpChg>
        <pc:picChg chg="add mod">
          <ac:chgData name="Marc Goodner" userId="3da4361d5de5f95c" providerId="LiveId" clId="{840A871D-59D6-4862-9F65-6D3DEE9E494B}" dt="2022-09-05T01:11:59.762" v="3707" actId="26606"/>
          <ac:picMkLst>
            <pc:docMk/>
            <pc:sldMk cId="1854950435" sldId="2147470863"/>
            <ac:picMk id="11" creationId="{079B9EFA-F6F1-6BCB-0973-F54641E997E5}"/>
          </ac:picMkLst>
        </pc:picChg>
        <pc:picChg chg="add del mod">
          <ac:chgData name="Marc Goodner" userId="3da4361d5de5f95c" providerId="LiveId" clId="{840A871D-59D6-4862-9F65-6D3DEE9E494B}" dt="2022-09-03T23:34:25" v="150"/>
          <ac:picMkLst>
            <pc:docMk/>
            <pc:sldMk cId="1854950435" sldId="2147470863"/>
            <ac:picMk id="3074" creationId="{D498B22B-87D4-C173-9F87-C92DD8729DDB}"/>
          </ac:picMkLst>
        </pc:picChg>
        <pc:picChg chg="add del mod">
          <ac:chgData name="Marc Goodner" userId="3da4361d5de5f95c" providerId="LiveId" clId="{840A871D-59D6-4862-9F65-6D3DEE9E494B}" dt="2022-09-03T23:49:37.768" v="396" actId="21"/>
          <ac:picMkLst>
            <pc:docMk/>
            <pc:sldMk cId="1854950435" sldId="2147470863"/>
            <ac:picMk id="3076" creationId="{95EC389D-CE32-DA9D-68B6-11B16B3BA264}"/>
          </ac:picMkLst>
        </pc:picChg>
      </pc:sldChg>
      <pc:sldChg chg="addSp delSp modSp add mod ord setBg">
        <pc:chgData name="Marc Goodner" userId="3da4361d5de5f95c" providerId="LiveId" clId="{840A871D-59D6-4862-9F65-6D3DEE9E494B}" dt="2022-09-07T20:20:45.199" v="5696"/>
        <pc:sldMkLst>
          <pc:docMk/>
          <pc:sldMk cId="751058561" sldId="2147470864"/>
        </pc:sldMkLst>
        <pc:spChg chg="mod">
          <ac:chgData name="Marc Goodner" userId="3da4361d5de5f95c" providerId="LiveId" clId="{840A871D-59D6-4862-9F65-6D3DEE9E494B}" dt="2022-09-05T22:57:32.348" v="4446" actId="20577"/>
          <ac:spMkLst>
            <pc:docMk/>
            <pc:sldMk cId="751058561" sldId="2147470864"/>
            <ac:spMk id="4" creationId="{BF5CBD60-8F1F-72DB-2AE6-4A930EEDD92D}"/>
          </ac:spMkLst>
        </pc:spChg>
        <pc:spChg chg="mod">
          <ac:chgData name="Marc Goodner" userId="3da4361d5de5f95c" providerId="LiveId" clId="{840A871D-59D6-4862-9F65-6D3DEE9E494B}" dt="2022-09-05T01:12:43.033" v="3710" actId="26606"/>
          <ac:spMkLst>
            <pc:docMk/>
            <pc:sldMk cId="751058561" sldId="2147470864"/>
            <ac:spMk id="5" creationId="{8A5FA465-8894-3C9B-9D0F-70686808EBBF}"/>
          </ac:spMkLst>
        </pc:spChg>
        <pc:spChg chg="add">
          <ac:chgData name="Marc Goodner" userId="3da4361d5de5f95c" providerId="LiveId" clId="{840A871D-59D6-4862-9F65-6D3DEE9E494B}" dt="2022-09-05T01:12:43.033" v="3710" actId="26606"/>
          <ac:spMkLst>
            <pc:docMk/>
            <pc:sldMk cId="751058561" sldId="2147470864"/>
            <ac:spMk id="10" creationId="{33CD251C-A887-4D2F-925B-FC097198538B}"/>
          </ac:spMkLst>
        </pc:spChg>
        <pc:spChg chg="add">
          <ac:chgData name="Marc Goodner" userId="3da4361d5de5f95c" providerId="LiveId" clId="{840A871D-59D6-4862-9F65-6D3DEE9E494B}" dt="2022-09-05T01:12:43.033" v="3710" actId="26606"/>
          <ac:spMkLst>
            <pc:docMk/>
            <pc:sldMk cId="751058561" sldId="2147470864"/>
            <ac:spMk id="12" creationId="{B19D093C-27FB-4032-B282-42C4563F257C}"/>
          </ac:spMkLst>
        </pc:spChg>
        <pc:grpChg chg="add">
          <ac:chgData name="Marc Goodner" userId="3da4361d5de5f95c" providerId="LiveId" clId="{840A871D-59D6-4862-9F65-6D3DEE9E494B}" dt="2022-09-05T01:12:43.033" v="3710" actId="26606"/>
          <ac:grpSpMkLst>
            <pc:docMk/>
            <pc:sldMk cId="751058561" sldId="2147470864"/>
            <ac:grpSpMk id="14" creationId="{35EE815E-1BD3-4777-B652-6D98825BF66B}"/>
          </ac:grpSpMkLst>
        </pc:grpChg>
        <pc:picChg chg="del">
          <ac:chgData name="Marc Goodner" userId="3da4361d5de5f95c" providerId="LiveId" clId="{840A871D-59D6-4862-9F65-6D3DEE9E494B}" dt="2022-09-03T23:36:25.317" v="177" actId="478"/>
          <ac:picMkLst>
            <pc:docMk/>
            <pc:sldMk cId="751058561" sldId="2147470864"/>
            <ac:picMk id="3076" creationId="{95EC389D-CE32-DA9D-68B6-11B16B3BA264}"/>
          </ac:picMkLst>
        </pc:picChg>
      </pc:sldChg>
      <pc:sldChg chg="addSp delSp modSp new mod ord setBg">
        <pc:chgData name="Marc Goodner" userId="3da4361d5de5f95c" providerId="LiveId" clId="{840A871D-59D6-4862-9F65-6D3DEE9E494B}" dt="2022-09-07T20:17:40.170" v="5623"/>
        <pc:sldMkLst>
          <pc:docMk/>
          <pc:sldMk cId="1472927728" sldId="2147470865"/>
        </pc:sldMkLst>
        <pc:spChg chg="mod">
          <ac:chgData name="Marc Goodner" userId="3da4361d5de5f95c" providerId="LiveId" clId="{840A871D-59D6-4862-9F65-6D3DEE9E494B}" dt="2022-09-05T01:40:38.873" v="3859" actId="26606"/>
          <ac:spMkLst>
            <pc:docMk/>
            <pc:sldMk cId="1472927728" sldId="2147470865"/>
            <ac:spMk id="2" creationId="{C5E869A0-B4FF-E555-6E58-1DB493D16F33}"/>
          </ac:spMkLst>
        </pc:spChg>
        <pc:spChg chg="mod">
          <ac:chgData name="Marc Goodner" userId="3da4361d5de5f95c" providerId="LiveId" clId="{840A871D-59D6-4862-9F65-6D3DEE9E494B}" dt="2022-09-07T16:52:36.135" v="5621" actId="20577"/>
          <ac:spMkLst>
            <pc:docMk/>
            <pc:sldMk cId="1472927728" sldId="2147470865"/>
            <ac:spMk id="3" creationId="{76F1B21B-4AE5-AD82-C8D3-D49E7F64ADBA}"/>
          </ac:spMkLst>
        </pc:spChg>
        <pc:spChg chg="add del">
          <ac:chgData name="Marc Goodner" userId="3da4361d5de5f95c" providerId="LiveId" clId="{840A871D-59D6-4862-9F65-6D3DEE9E494B}" dt="2022-09-05T01:40:38.867" v="3858" actId="26606"/>
          <ac:spMkLst>
            <pc:docMk/>
            <pc:sldMk cId="1472927728" sldId="2147470865"/>
            <ac:spMk id="8" creationId="{C4E4288A-DFC8-40A2-90E5-70E851A933AD}"/>
          </ac:spMkLst>
        </pc:spChg>
        <pc:spChg chg="add del">
          <ac:chgData name="Marc Goodner" userId="3da4361d5de5f95c" providerId="LiveId" clId="{840A871D-59D6-4862-9F65-6D3DEE9E494B}" dt="2022-09-05T01:40:38.867" v="3858" actId="26606"/>
          <ac:spMkLst>
            <pc:docMk/>
            <pc:sldMk cId="1472927728" sldId="2147470865"/>
            <ac:spMk id="10" creationId="{9AD93FD3-7DF2-4DC8-BD55-8B2EB5F63F2A}"/>
          </ac:spMkLst>
        </pc:spChg>
        <pc:spChg chg="add del">
          <ac:chgData name="Marc Goodner" userId="3da4361d5de5f95c" providerId="LiveId" clId="{840A871D-59D6-4862-9F65-6D3DEE9E494B}" dt="2022-09-05T01:40:38.867" v="3858" actId="26606"/>
          <ac:spMkLst>
            <pc:docMk/>
            <pc:sldMk cId="1472927728" sldId="2147470865"/>
            <ac:spMk id="12" creationId="{956571CF-1434-4180-A385-D4AC63B6269D}"/>
          </ac:spMkLst>
        </pc:spChg>
        <pc:spChg chg="add del">
          <ac:chgData name="Marc Goodner" userId="3da4361d5de5f95c" providerId="LiveId" clId="{840A871D-59D6-4862-9F65-6D3DEE9E494B}" dt="2022-09-05T01:40:38.867" v="3858" actId="26606"/>
          <ac:spMkLst>
            <pc:docMk/>
            <pc:sldMk cId="1472927728" sldId="2147470865"/>
            <ac:spMk id="14" creationId="{19D0EF7D-8D7F-4A18-A68B-92E2D448730D}"/>
          </ac:spMkLst>
        </pc:spChg>
        <pc:spChg chg="add">
          <ac:chgData name="Marc Goodner" userId="3da4361d5de5f95c" providerId="LiveId" clId="{840A871D-59D6-4862-9F65-6D3DEE9E494B}" dt="2022-09-05T01:40:38.873" v="3859" actId="26606"/>
          <ac:spMkLst>
            <pc:docMk/>
            <pc:sldMk cId="1472927728" sldId="2147470865"/>
            <ac:spMk id="20" creationId="{33CD251C-A887-4D2F-925B-FC097198538B}"/>
          </ac:spMkLst>
        </pc:spChg>
        <pc:spChg chg="add">
          <ac:chgData name="Marc Goodner" userId="3da4361d5de5f95c" providerId="LiveId" clId="{840A871D-59D6-4862-9F65-6D3DEE9E494B}" dt="2022-09-05T01:40:38.873" v="3859" actId="26606"/>
          <ac:spMkLst>
            <pc:docMk/>
            <pc:sldMk cId="1472927728" sldId="2147470865"/>
            <ac:spMk id="21" creationId="{B19D093C-27FB-4032-B282-42C4563F257C}"/>
          </ac:spMkLst>
        </pc:spChg>
        <pc:grpChg chg="add del">
          <ac:chgData name="Marc Goodner" userId="3da4361d5de5f95c" providerId="LiveId" clId="{840A871D-59D6-4862-9F65-6D3DEE9E494B}" dt="2022-09-05T01:40:38.867" v="3858" actId="26606"/>
          <ac:grpSpMkLst>
            <pc:docMk/>
            <pc:sldMk cId="1472927728" sldId="2147470865"/>
            <ac:grpSpMk id="16" creationId="{C770F868-28FE-4B38-8FC7-E9C841B837FA}"/>
          </ac:grpSpMkLst>
        </pc:grpChg>
        <pc:grpChg chg="add">
          <ac:chgData name="Marc Goodner" userId="3da4361d5de5f95c" providerId="LiveId" clId="{840A871D-59D6-4862-9F65-6D3DEE9E494B}" dt="2022-09-05T01:40:38.873" v="3859" actId="26606"/>
          <ac:grpSpMkLst>
            <pc:docMk/>
            <pc:sldMk cId="1472927728" sldId="2147470865"/>
            <ac:grpSpMk id="22" creationId="{35EE815E-1BD3-4777-B652-6D98825BF66B}"/>
          </ac:grpSpMkLst>
        </pc:grpChg>
      </pc:sldChg>
      <pc:sldChg chg="addSp modSp new mod ord setBg">
        <pc:chgData name="Marc Goodner" userId="3da4361d5de5f95c" providerId="LiveId" clId="{840A871D-59D6-4862-9F65-6D3DEE9E494B}" dt="2022-09-07T20:20:03.723" v="5692"/>
        <pc:sldMkLst>
          <pc:docMk/>
          <pc:sldMk cId="3600546152" sldId="2147470866"/>
        </pc:sldMkLst>
        <pc:spChg chg="mod">
          <ac:chgData name="Marc Goodner" userId="3da4361d5de5f95c" providerId="LiveId" clId="{840A871D-59D6-4862-9F65-6D3DEE9E494B}" dt="2022-09-05T01:12:13.076" v="3708" actId="26606"/>
          <ac:spMkLst>
            <pc:docMk/>
            <pc:sldMk cId="3600546152" sldId="2147470866"/>
            <ac:spMk id="2" creationId="{B0003898-E250-AEB9-1B52-A34D235EDB89}"/>
          </ac:spMkLst>
        </pc:spChg>
        <pc:spChg chg="mod">
          <ac:chgData name="Marc Goodner" userId="3da4361d5de5f95c" providerId="LiveId" clId="{840A871D-59D6-4862-9F65-6D3DEE9E494B}" dt="2022-09-05T01:12:13.076" v="3708" actId="26606"/>
          <ac:spMkLst>
            <pc:docMk/>
            <pc:sldMk cId="3600546152" sldId="2147470866"/>
            <ac:spMk id="3" creationId="{260D783D-21C7-3C93-C103-26B531CA75A5}"/>
          </ac:spMkLst>
        </pc:spChg>
        <pc:spChg chg="add">
          <ac:chgData name="Marc Goodner" userId="3da4361d5de5f95c" providerId="LiveId" clId="{840A871D-59D6-4862-9F65-6D3DEE9E494B}" dt="2022-09-05T01:12:13.076" v="3708" actId="26606"/>
          <ac:spMkLst>
            <pc:docMk/>
            <pc:sldMk cId="3600546152" sldId="2147470866"/>
            <ac:spMk id="4103" creationId="{33CD251C-A887-4D2F-925B-FC097198538B}"/>
          </ac:spMkLst>
        </pc:spChg>
        <pc:spChg chg="add">
          <ac:chgData name="Marc Goodner" userId="3da4361d5de5f95c" providerId="LiveId" clId="{840A871D-59D6-4862-9F65-6D3DEE9E494B}" dt="2022-09-05T01:12:13.076" v="3708" actId="26606"/>
          <ac:spMkLst>
            <pc:docMk/>
            <pc:sldMk cId="3600546152" sldId="2147470866"/>
            <ac:spMk id="4105" creationId="{B19D093C-27FB-4032-B282-42C4563F257C}"/>
          </ac:spMkLst>
        </pc:spChg>
        <pc:grpChg chg="add">
          <ac:chgData name="Marc Goodner" userId="3da4361d5de5f95c" providerId="LiveId" clId="{840A871D-59D6-4862-9F65-6D3DEE9E494B}" dt="2022-09-05T01:12:13.076" v="3708" actId="26606"/>
          <ac:grpSpMkLst>
            <pc:docMk/>
            <pc:sldMk cId="3600546152" sldId="2147470866"/>
            <ac:grpSpMk id="4107" creationId="{35EE815E-1BD3-4777-B652-6D98825BF66B}"/>
          </ac:grpSpMkLst>
        </pc:grpChg>
        <pc:picChg chg="add mod">
          <ac:chgData name="Marc Goodner" userId="3da4361d5de5f95c" providerId="LiveId" clId="{840A871D-59D6-4862-9F65-6D3DEE9E494B}" dt="2022-09-05T01:12:13.076" v="3708" actId="26606"/>
          <ac:picMkLst>
            <pc:docMk/>
            <pc:sldMk cId="3600546152" sldId="2147470866"/>
            <ac:picMk id="4098" creationId="{93A45309-EBE8-AE26-E6DA-9B84FC033B5B}"/>
          </ac:picMkLst>
        </pc:picChg>
      </pc:sldChg>
      <pc:sldChg chg="addSp modSp new mod ord setBg">
        <pc:chgData name="Marc Goodner" userId="3da4361d5de5f95c" providerId="LiveId" clId="{840A871D-59D6-4862-9F65-6D3DEE9E494B}" dt="2022-09-07T20:20:21.413" v="5694"/>
        <pc:sldMkLst>
          <pc:docMk/>
          <pc:sldMk cId="3875584319" sldId="2147470867"/>
        </pc:sldMkLst>
        <pc:spChg chg="mod">
          <ac:chgData name="Marc Goodner" userId="3da4361d5de5f95c" providerId="LiveId" clId="{840A871D-59D6-4862-9F65-6D3DEE9E494B}" dt="2022-09-05T22:56:45.423" v="4431" actId="20577"/>
          <ac:spMkLst>
            <pc:docMk/>
            <pc:sldMk cId="3875584319" sldId="2147470867"/>
            <ac:spMk id="2" creationId="{15598455-E178-6AEE-190F-7F39205EC20E}"/>
          </ac:spMkLst>
        </pc:spChg>
        <pc:spChg chg="mod">
          <ac:chgData name="Marc Goodner" userId="3da4361d5de5f95c" providerId="LiveId" clId="{840A871D-59D6-4862-9F65-6D3DEE9E494B}" dt="2022-09-05T01:12:33.248" v="3709" actId="26606"/>
          <ac:spMkLst>
            <pc:docMk/>
            <pc:sldMk cId="3875584319" sldId="2147470867"/>
            <ac:spMk id="3" creationId="{E41EA8BF-7D56-BD53-6AB9-6EF2F07B5A48}"/>
          </ac:spMkLst>
        </pc:spChg>
        <pc:spChg chg="add">
          <ac:chgData name="Marc Goodner" userId="3da4361d5de5f95c" providerId="LiveId" clId="{840A871D-59D6-4862-9F65-6D3DEE9E494B}" dt="2022-09-05T01:12:33.248" v="3709" actId="26606"/>
          <ac:spMkLst>
            <pc:docMk/>
            <pc:sldMk cId="3875584319" sldId="2147470867"/>
            <ac:spMk id="6151" creationId="{33CD251C-A887-4D2F-925B-FC097198538B}"/>
          </ac:spMkLst>
        </pc:spChg>
        <pc:spChg chg="add">
          <ac:chgData name="Marc Goodner" userId="3da4361d5de5f95c" providerId="LiveId" clId="{840A871D-59D6-4862-9F65-6D3DEE9E494B}" dt="2022-09-05T01:12:33.248" v="3709" actId="26606"/>
          <ac:spMkLst>
            <pc:docMk/>
            <pc:sldMk cId="3875584319" sldId="2147470867"/>
            <ac:spMk id="6153" creationId="{B19D093C-27FB-4032-B282-42C4563F257C}"/>
          </ac:spMkLst>
        </pc:spChg>
        <pc:grpChg chg="add">
          <ac:chgData name="Marc Goodner" userId="3da4361d5de5f95c" providerId="LiveId" clId="{840A871D-59D6-4862-9F65-6D3DEE9E494B}" dt="2022-09-05T01:12:33.248" v="3709" actId="26606"/>
          <ac:grpSpMkLst>
            <pc:docMk/>
            <pc:sldMk cId="3875584319" sldId="2147470867"/>
            <ac:grpSpMk id="6155" creationId="{35EE815E-1BD3-4777-B652-6D98825BF66B}"/>
          </ac:grpSpMkLst>
        </pc:grpChg>
        <pc:picChg chg="add mod">
          <ac:chgData name="Marc Goodner" userId="3da4361d5de5f95c" providerId="LiveId" clId="{840A871D-59D6-4862-9F65-6D3DEE9E494B}" dt="2022-09-05T01:12:33.248" v="3709" actId="26606"/>
          <ac:picMkLst>
            <pc:docMk/>
            <pc:sldMk cId="3875584319" sldId="2147470867"/>
            <ac:picMk id="6146" creationId="{F4B8B664-F30B-E89F-5E89-DB5CB4A99C4A}"/>
          </ac:picMkLst>
        </pc:picChg>
      </pc:sldChg>
      <pc:sldChg chg="addSp delSp modSp new del mod ord setBg modClrScheme setClrOvrMap chgLayout">
        <pc:chgData name="Marc Goodner" userId="3da4361d5de5f95c" providerId="LiveId" clId="{840A871D-59D6-4862-9F65-6D3DEE9E494B}" dt="2022-09-07T20:19:47.181" v="5690" actId="2696"/>
        <pc:sldMkLst>
          <pc:docMk/>
          <pc:sldMk cId="794744997" sldId="2147470868"/>
        </pc:sldMkLst>
        <pc:spChg chg="del mod ord">
          <ac:chgData name="Marc Goodner" userId="3da4361d5de5f95c" providerId="LiveId" clId="{840A871D-59D6-4862-9F65-6D3DEE9E494B}" dt="2022-09-04T22:22:26.583" v="891" actId="700"/>
          <ac:spMkLst>
            <pc:docMk/>
            <pc:sldMk cId="794744997" sldId="2147470868"/>
            <ac:spMk id="2" creationId="{1230B9D6-350B-50D1-2616-E28FD05BD206}"/>
          </ac:spMkLst>
        </pc:spChg>
        <pc:spChg chg="del mod ord">
          <ac:chgData name="Marc Goodner" userId="3da4361d5de5f95c" providerId="LiveId" clId="{840A871D-59D6-4862-9F65-6D3DEE9E494B}" dt="2022-09-04T22:22:26.583" v="891" actId="700"/>
          <ac:spMkLst>
            <pc:docMk/>
            <pc:sldMk cId="794744997" sldId="2147470868"/>
            <ac:spMk id="3" creationId="{57492DE8-7670-9F8C-3ECB-33E50739CEB8}"/>
          </ac:spMkLst>
        </pc:spChg>
        <pc:spChg chg="add mod ord">
          <ac:chgData name="Marc Goodner" userId="3da4361d5de5f95c" providerId="LiveId" clId="{840A871D-59D6-4862-9F65-6D3DEE9E494B}" dt="2022-09-05T01:23:00.661" v="3798" actId="26606"/>
          <ac:spMkLst>
            <pc:docMk/>
            <pc:sldMk cId="794744997" sldId="2147470868"/>
            <ac:spMk id="4" creationId="{2DE86296-7B65-9526-D0CF-4BBA080AF3C2}"/>
          </ac:spMkLst>
        </pc:spChg>
        <pc:spChg chg="add mod ord">
          <ac:chgData name="Marc Goodner" userId="3da4361d5de5f95c" providerId="LiveId" clId="{840A871D-59D6-4862-9F65-6D3DEE9E494B}" dt="2022-09-07T20:18:58.762" v="5648" actId="14100"/>
          <ac:spMkLst>
            <pc:docMk/>
            <pc:sldMk cId="794744997" sldId="2147470868"/>
            <ac:spMk id="5" creationId="{2AC8AB39-3943-3162-C30B-487EEFF3A8F8}"/>
          </ac:spMkLst>
        </pc:spChg>
        <pc:spChg chg="add del">
          <ac:chgData name="Marc Goodner" userId="3da4361d5de5f95c" providerId="LiveId" clId="{840A871D-59D6-4862-9F65-6D3DEE9E494B}" dt="2022-09-05T01:23:00.661" v="3798" actId="26606"/>
          <ac:spMkLst>
            <pc:docMk/>
            <pc:sldMk cId="794744997" sldId="2147470868"/>
            <ac:spMk id="10" creationId="{C475749F-F487-4EFB-ABC7-C1359590EB76}"/>
          </ac:spMkLst>
        </pc:spChg>
        <pc:spChg chg="add del">
          <ac:chgData name="Marc Goodner" userId="3da4361d5de5f95c" providerId="LiveId" clId="{840A871D-59D6-4862-9F65-6D3DEE9E494B}" dt="2022-09-05T01:23:00.661" v="3798" actId="26606"/>
          <ac:spMkLst>
            <pc:docMk/>
            <pc:sldMk cId="794744997" sldId="2147470868"/>
            <ac:spMk id="12" creationId="{16D6FAA8-41A5-46EA-A8AB-E9D2754A6F32}"/>
          </ac:spMkLst>
        </pc:spChg>
        <pc:spChg chg="add">
          <ac:chgData name="Marc Goodner" userId="3da4361d5de5f95c" providerId="LiveId" clId="{840A871D-59D6-4862-9F65-6D3DEE9E494B}" dt="2022-09-05T01:23:00.661" v="3798" actId="26606"/>
          <ac:spMkLst>
            <pc:docMk/>
            <pc:sldMk cId="794744997" sldId="2147470868"/>
            <ac:spMk id="17" creationId="{DA3C47C2-33A2-44B2-BEAB-FEB679075C24}"/>
          </ac:spMkLst>
        </pc:spChg>
        <pc:spChg chg="add">
          <ac:chgData name="Marc Goodner" userId="3da4361d5de5f95c" providerId="LiveId" clId="{840A871D-59D6-4862-9F65-6D3DEE9E494B}" dt="2022-09-05T01:23:00.661" v="3798" actId="26606"/>
          <ac:spMkLst>
            <pc:docMk/>
            <pc:sldMk cId="794744997" sldId="2147470868"/>
            <ac:spMk id="19" creationId="{AD182BA8-54AD-4D9F-8264-B0FA8BB47D7C}"/>
          </ac:spMkLst>
        </pc:spChg>
        <pc:spChg chg="add">
          <ac:chgData name="Marc Goodner" userId="3da4361d5de5f95c" providerId="LiveId" clId="{840A871D-59D6-4862-9F65-6D3DEE9E494B}" dt="2022-09-05T01:23:00.661" v="3798" actId="26606"/>
          <ac:spMkLst>
            <pc:docMk/>
            <pc:sldMk cId="794744997" sldId="2147470868"/>
            <ac:spMk id="21" creationId="{4ED83379-0499-45E1-AB78-6AA230F96442}"/>
          </ac:spMkLst>
        </pc:spChg>
      </pc:sldChg>
      <pc:sldChg chg="addSp delSp modSp new mod ord setBg modClrScheme chgLayout">
        <pc:chgData name="Marc Goodner" userId="3da4361d5de5f95c" providerId="LiveId" clId="{840A871D-59D6-4862-9F65-6D3DEE9E494B}" dt="2022-09-07T20:18:18.956" v="5629"/>
        <pc:sldMkLst>
          <pc:docMk/>
          <pc:sldMk cId="4043129964" sldId="2147470869"/>
        </pc:sldMkLst>
        <pc:spChg chg="del mod ord">
          <ac:chgData name="Marc Goodner" userId="3da4361d5de5f95c" providerId="LiveId" clId="{840A871D-59D6-4862-9F65-6D3DEE9E494B}" dt="2022-09-04T22:45:08.206" v="942" actId="700"/>
          <ac:spMkLst>
            <pc:docMk/>
            <pc:sldMk cId="4043129964" sldId="2147470869"/>
            <ac:spMk id="2" creationId="{E0C173B1-F925-61DA-BDEC-54D5A3BF8645}"/>
          </ac:spMkLst>
        </pc:spChg>
        <pc:spChg chg="del mod ord">
          <ac:chgData name="Marc Goodner" userId="3da4361d5de5f95c" providerId="LiveId" clId="{840A871D-59D6-4862-9F65-6D3DEE9E494B}" dt="2022-09-04T22:45:08.206" v="942" actId="700"/>
          <ac:spMkLst>
            <pc:docMk/>
            <pc:sldMk cId="4043129964" sldId="2147470869"/>
            <ac:spMk id="3" creationId="{72195013-53BF-81D8-2A92-9C623FE9F329}"/>
          </ac:spMkLst>
        </pc:spChg>
        <pc:spChg chg="add mod ord">
          <ac:chgData name="Marc Goodner" userId="3da4361d5de5f95c" providerId="LiveId" clId="{840A871D-59D6-4862-9F65-6D3DEE9E494B}" dt="2022-09-05T01:23:21.150" v="3799" actId="26606"/>
          <ac:spMkLst>
            <pc:docMk/>
            <pc:sldMk cId="4043129964" sldId="2147470869"/>
            <ac:spMk id="4" creationId="{FBB0D5FA-14A2-FF7B-BFF4-0001CDCDD4C2}"/>
          </ac:spMkLst>
        </pc:spChg>
        <pc:spChg chg="add del mod ord">
          <ac:chgData name="Marc Goodner" userId="3da4361d5de5f95c" providerId="LiveId" clId="{840A871D-59D6-4862-9F65-6D3DEE9E494B}" dt="2022-09-05T01:13:54.572" v="3719" actId="26606"/>
          <ac:spMkLst>
            <pc:docMk/>
            <pc:sldMk cId="4043129964" sldId="2147470869"/>
            <ac:spMk id="5" creationId="{8906CFD2-A021-38C2-81BC-2E9D1D3334CF}"/>
          </ac:spMkLst>
        </pc:spChg>
        <pc:spChg chg="add del">
          <ac:chgData name="Marc Goodner" userId="3da4361d5de5f95c" providerId="LiveId" clId="{840A871D-59D6-4862-9F65-6D3DEE9E494B}" dt="2022-09-05T01:13:54.518" v="3718" actId="26606"/>
          <ac:spMkLst>
            <pc:docMk/>
            <pc:sldMk cId="4043129964" sldId="2147470869"/>
            <ac:spMk id="10" creationId="{D6FD3B99-32DA-4048-B3C2-EC01E6D0FEE5}"/>
          </ac:spMkLst>
        </pc:spChg>
        <pc:spChg chg="add del">
          <ac:chgData name="Marc Goodner" userId="3da4361d5de5f95c" providerId="LiveId" clId="{840A871D-59D6-4862-9F65-6D3DEE9E494B}" dt="2022-09-05T01:13:45.769" v="3716" actId="26606"/>
          <ac:spMkLst>
            <pc:docMk/>
            <pc:sldMk cId="4043129964" sldId="2147470869"/>
            <ac:spMk id="11" creationId="{33CD251C-A887-4D2F-925B-FC097198538B}"/>
          </ac:spMkLst>
        </pc:spChg>
        <pc:spChg chg="add del">
          <ac:chgData name="Marc Goodner" userId="3da4361d5de5f95c" providerId="LiveId" clId="{840A871D-59D6-4862-9F65-6D3DEE9E494B}" dt="2022-09-05T01:13:54.518" v="3718" actId="26606"/>
          <ac:spMkLst>
            <pc:docMk/>
            <pc:sldMk cId="4043129964" sldId="2147470869"/>
            <ac:spMk id="12" creationId="{8C74482E-2E7A-40CD-99C9-7892C8AF9E51}"/>
          </ac:spMkLst>
        </pc:spChg>
        <pc:spChg chg="add del">
          <ac:chgData name="Marc Goodner" userId="3da4361d5de5f95c" providerId="LiveId" clId="{840A871D-59D6-4862-9F65-6D3DEE9E494B}" dt="2022-09-05T01:13:45.769" v="3716" actId="26606"/>
          <ac:spMkLst>
            <pc:docMk/>
            <pc:sldMk cId="4043129964" sldId="2147470869"/>
            <ac:spMk id="13" creationId="{B19D093C-27FB-4032-B282-42C4563F257C}"/>
          </ac:spMkLst>
        </pc:spChg>
        <pc:spChg chg="add del">
          <ac:chgData name="Marc Goodner" userId="3da4361d5de5f95c" providerId="LiveId" clId="{840A871D-59D6-4862-9F65-6D3DEE9E494B}" dt="2022-09-05T01:13:54.518" v="3718" actId="26606"/>
          <ac:spMkLst>
            <pc:docMk/>
            <pc:sldMk cId="4043129964" sldId="2147470869"/>
            <ac:spMk id="21" creationId="{8906CFD2-A021-38C2-81BC-2E9D1D3334CF}"/>
          </ac:spMkLst>
        </pc:spChg>
        <pc:spChg chg="add del">
          <ac:chgData name="Marc Goodner" userId="3da4361d5de5f95c" providerId="LiveId" clId="{840A871D-59D6-4862-9F65-6D3DEE9E494B}" dt="2022-09-05T01:23:21.150" v="3799" actId="26606"/>
          <ac:spMkLst>
            <pc:docMk/>
            <pc:sldMk cId="4043129964" sldId="2147470869"/>
            <ac:spMk id="23" creationId="{33CD251C-A887-4D2F-925B-FC097198538B}"/>
          </ac:spMkLst>
        </pc:spChg>
        <pc:spChg chg="add del">
          <ac:chgData name="Marc Goodner" userId="3da4361d5de5f95c" providerId="LiveId" clId="{840A871D-59D6-4862-9F65-6D3DEE9E494B}" dt="2022-09-05T01:23:21.150" v="3799" actId="26606"/>
          <ac:spMkLst>
            <pc:docMk/>
            <pc:sldMk cId="4043129964" sldId="2147470869"/>
            <ac:spMk id="24" creationId="{B19D093C-27FB-4032-B282-42C4563F257C}"/>
          </ac:spMkLst>
        </pc:spChg>
        <pc:spChg chg="add mod">
          <ac:chgData name="Marc Goodner" userId="3da4361d5de5f95c" providerId="LiveId" clId="{840A871D-59D6-4862-9F65-6D3DEE9E494B}" dt="2022-09-07T15:40:07.584" v="5335" actId="20577"/>
          <ac:spMkLst>
            <pc:docMk/>
            <pc:sldMk cId="4043129964" sldId="2147470869"/>
            <ac:spMk id="27" creationId="{8906CFD2-A021-38C2-81BC-2E9D1D3334CF}"/>
          </ac:spMkLst>
        </pc:spChg>
        <pc:spChg chg="add">
          <ac:chgData name="Marc Goodner" userId="3da4361d5de5f95c" providerId="LiveId" clId="{840A871D-59D6-4862-9F65-6D3DEE9E494B}" dt="2022-09-05T01:23:21.150" v="3799" actId="26606"/>
          <ac:spMkLst>
            <pc:docMk/>
            <pc:sldMk cId="4043129964" sldId="2147470869"/>
            <ac:spMk id="32" creationId="{C7FA33FF-088D-4F16-95A2-2C64D353DEA8}"/>
          </ac:spMkLst>
        </pc:spChg>
        <pc:spChg chg="add">
          <ac:chgData name="Marc Goodner" userId="3da4361d5de5f95c" providerId="LiveId" clId="{840A871D-59D6-4862-9F65-6D3DEE9E494B}" dt="2022-09-05T01:23:21.150" v="3799" actId="26606"/>
          <ac:spMkLst>
            <pc:docMk/>
            <pc:sldMk cId="4043129964" sldId="2147470869"/>
            <ac:spMk id="34" creationId="{A376EFB1-01CF-419F-ABF1-2AF02BBFCBD1}"/>
          </ac:spMkLst>
        </pc:spChg>
        <pc:spChg chg="add">
          <ac:chgData name="Marc Goodner" userId="3da4361d5de5f95c" providerId="LiveId" clId="{840A871D-59D6-4862-9F65-6D3DEE9E494B}" dt="2022-09-05T01:23:21.150" v="3799" actId="26606"/>
          <ac:spMkLst>
            <pc:docMk/>
            <pc:sldMk cId="4043129964" sldId="2147470869"/>
            <ac:spMk id="36" creationId="{FF9DEA15-78BD-4750-AA18-B9F28A6D5AB8}"/>
          </ac:spMkLst>
        </pc:spChg>
        <pc:grpChg chg="add del">
          <ac:chgData name="Marc Goodner" userId="3da4361d5de5f95c" providerId="LiveId" clId="{840A871D-59D6-4862-9F65-6D3DEE9E494B}" dt="2022-09-05T01:13:54.518" v="3718" actId="26606"/>
          <ac:grpSpMkLst>
            <pc:docMk/>
            <pc:sldMk cId="4043129964" sldId="2147470869"/>
            <ac:grpSpMk id="14" creationId="{FBB1362E-4699-426B-8D02-4F7CE6DA9358}"/>
          </ac:grpSpMkLst>
        </pc:grpChg>
        <pc:grpChg chg="add del">
          <ac:chgData name="Marc Goodner" userId="3da4361d5de5f95c" providerId="LiveId" clId="{840A871D-59D6-4862-9F65-6D3DEE9E494B}" dt="2022-09-05T01:13:45.769" v="3716" actId="26606"/>
          <ac:grpSpMkLst>
            <pc:docMk/>
            <pc:sldMk cId="4043129964" sldId="2147470869"/>
            <ac:grpSpMk id="15" creationId="{35EE815E-1BD3-4777-B652-6D98825BF66B}"/>
          </ac:grpSpMkLst>
        </pc:grpChg>
        <pc:grpChg chg="add del">
          <ac:chgData name="Marc Goodner" userId="3da4361d5de5f95c" providerId="LiveId" clId="{840A871D-59D6-4862-9F65-6D3DEE9E494B}" dt="2022-09-05T01:23:21.150" v="3799" actId="26606"/>
          <ac:grpSpMkLst>
            <pc:docMk/>
            <pc:sldMk cId="4043129964" sldId="2147470869"/>
            <ac:grpSpMk id="25" creationId="{35EE815E-1BD3-4777-B652-6D98825BF66B}"/>
          </ac:grpSpMkLst>
        </pc:grpChg>
        <pc:graphicFrameChg chg="add del">
          <ac:chgData name="Marc Goodner" userId="3da4361d5de5f95c" providerId="LiveId" clId="{840A871D-59D6-4862-9F65-6D3DEE9E494B}" dt="2022-09-05T01:13:45.769" v="3716" actId="26606"/>
          <ac:graphicFrameMkLst>
            <pc:docMk/>
            <pc:sldMk cId="4043129964" sldId="2147470869"/>
            <ac:graphicFrameMk id="7" creationId="{D6EF184D-2632-4331-6B38-8595C1E79160}"/>
          </ac:graphicFrameMkLst>
        </pc:graphicFrameChg>
      </pc:sldChg>
      <pc:sldChg chg="addSp delSp modSp new mod chgLayout">
        <pc:chgData name="Marc Goodner" userId="3da4361d5de5f95c" providerId="LiveId" clId="{840A871D-59D6-4862-9F65-6D3DEE9E494B}" dt="2022-09-04T23:27:58.543" v="1961" actId="1076"/>
        <pc:sldMkLst>
          <pc:docMk/>
          <pc:sldMk cId="263266750" sldId="2147470870"/>
        </pc:sldMkLst>
        <pc:spChg chg="mod ord">
          <ac:chgData name="Marc Goodner" userId="3da4361d5de5f95c" providerId="LiveId" clId="{840A871D-59D6-4862-9F65-6D3DEE9E494B}" dt="2022-09-04T23:27:46.295" v="1959" actId="700"/>
          <ac:spMkLst>
            <pc:docMk/>
            <pc:sldMk cId="263266750" sldId="2147470870"/>
            <ac:spMk id="2" creationId="{4A80628D-66BD-EDC8-F0D5-AAFD26BD7CF8}"/>
          </ac:spMkLst>
        </pc:spChg>
        <pc:spChg chg="del mod">
          <ac:chgData name="Marc Goodner" userId="3da4361d5de5f95c" providerId="LiveId" clId="{840A871D-59D6-4862-9F65-6D3DEE9E494B}" dt="2022-09-04T23:02:09.993" v="1270" actId="700"/>
          <ac:spMkLst>
            <pc:docMk/>
            <pc:sldMk cId="263266750" sldId="2147470870"/>
            <ac:spMk id="3" creationId="{743D3EF7-6D86-BAFE-0D97-6227EF3CE329}"/>
          </ac:spMkLst>
        </pc:spChg>
        <pc:spChg chg="add mod ord">
          <ac:chgData name="Marc Goodner" userId="3da4361d5de5f95c" providerId="LiveId" clId="{840A871D-59D6-4862-9F65-6D3DEE9E494B}" dt="2022-09-04T23:27:50.637" v="1960" actId="14100"/>
          <ac:spMkLst>
            <pc:docMk/>
            <pc:sldMk cId="263266750" sldId="2147470870"/>
            <ac:spMk id="4" creationId="{4561A1B7-1E82-9A33-DD4B-615F8F5611A0}"/>
          </ac:spMkLst>
        </pc:spChg>
        <pc:picChg chg="add mod">
          <ac:chgData name="Marc Goodner" userId="3da4361d5de5f95c" providerId="LiveId" clId="{840A871D-59D6-4862-9F65-6D3DEE9E494B}" dt="2022-09-04T23:07:39.590" v="1381" actId="14100"/>
          <ac:picMkLst>
            <pc:docMk/>
            <pc:sldMk cId="263266750" sldId="2147470870"/>
            <ac:picMk id="6" creationId="{2F1EA1A8-6A82-5773-25BE-1DDB55D9F749}"/>
          </ac:picMkLst>
        </pc:picChg>
        <pc:picChg chg="add del mod">
          <ac:chgData name="Marc Goodner" userId="3da4361d5de5f95c" providerId="LiveId" clId="{840A871D-59D6-4862-9F65-6D3DEE9E494B}" dt="2022-09-04T23:27:41.200" v="1958" actId="21"/>
          <ac:picMkLst>
            <pc:docMk/>
            <pc:sldMk cId="263266750" sldId="2147470870"/>
            <ac:picMk id="7170" creationId="{12E53DA8-0E7E-B80E-F9D2-3DD9E3A065AA}"/>
          </ac:picMkLst>
        </pc:picChg>
        <pc:picChg chg="add del mod">
          <ac:chgData name="Marc Goodner" userId="3da4361d5de5f95c" providerId="LiveId" clId="{840A871D-59D6-4862-9F65-6D3DEE9E494B}" dt="2022-09-04T22:58:43.641" v="1267" actId="21"/>
          <ac:picMkLst>
            <pc:docMk/>
            <pc:sldMk cId="263266750" sldId="2147470870"/>
            <ac:picMk id="7172" creationId="{61E6C310-D963-EC6D-CD65-F7B42A39A196}"/>
          </ac:picMkLst>
        </pc:picChg>
        <pc:picChg chg="add del mod">
          <ac:chgData name="Marc Goodner" userId="3da4361d5de5f95c" providerId="LiveId" clId="{840A871D-59D6-4862-9F65-6D3DEE9E494B}" dt="2022-09-04T23:27:58.543" v="1961" actId="1076"/>
          <ac:picMkLst>
            <pc:docMk/>
            <pc:sldMk cId="263266750" sldId="2147470870"/>
            <ac:picMk id="7174" creationId="{800D5933-0463-4ADD-3286-FC9DAFA99FF3}"/>
          </ac:picMkLst>
        </pc:picChg>
      </pc:sldChg>
      <pc:sldChg chg="addSp modSp new mod">
        <pc:chgData name="Marc Goodner" userId="3da4361d5de5f95c" providerId="LiveId" clId="{840A871D-59D6-4862-9F65-6D3DEE9E494B}" dt="2022-09-04T23:31:34.062" v="2071" actId="1076"/>
        <pc:sldMkLst>
          <pc:docMk/>
          <pc:sldMk cId="3191652118" sldId="2147470871"/>
        </pc:sldMkLst>
        <pc:spChg chg="mod">
          <ac:chgData name="Marc Goodner" userId="3da4361d5de5f95c" providerId="LiveId" clId="{840A871D-59D6-4862-9F65-6D3DEE9E494B}" dt="2022-09-04T23:09:44.527" v="1421" actId="20577"/>
          <ac:spMkLst>
            <pc:docMk/>
            <pc:sldMk cId="3191652118" sldId="2147470871"/>
            <ac:spMk id="2" creationId="{59FE2C40-765B-0F4F-83C3-8CB95907D336}"/>
          </ac:spMkLst>
        </pc:spChg>
        <pc:spChg chg="mod">
          <ac:chgData name="Marc Goodner" userId="3da4361d5de5f95c" providerId="LiveId" clId="{840A871D-59D6-4862-9F65-6D3DEE9E494B}" dt="2022-09-04T23:10:36.482" v="1456" actId="14100"/>
          <ac:spMkLst>
            <pc:docMk/>
            <pc:sldMk cId="3191652118" sldId="2147470871"/>
            <ac:spMk id="3" creationId="{8142FBF4-0983-6A09-606E-8F567D9586BE}"/>
          </ac:spMkLst>
        </pc:spChg>
        <pc:picChg chg="add">
          <ac:chgData name="Marc Goodner" userId="3da4361d5de5f95c" providerId="LiveId" clId="{840A871D-59D6-4862-9F65-6D3DEE9E494B}" dt="2022-09-04T22:58:45.464" v="1268" actId="22"/>
          <ac:picMkLst>
            <pc:docMk/>
            <pc:sldMk cId="3191652118" sldId="2147470871"/>
            <ac:picMk id="5" creationId="{393F3B0B-D6F4-AB9B-6FB9-E4A80492A004}"/>
          </ac:picMkLst>
        </pc:picChg>
        <pc:picChg chg="add mod">
          <ac:chgData name="Marc Goodner" userId="3da4361d5de5f95c" providerId="LiveId" clId="{840A871D-59D6-4862-9F65-6D3DEE9E494B}" dt="2022-09-04T23:10:39.512" v="1457" actId="1076"/>
          <ac:picMkLst>
            <pc:docMk/>
            <pc:sldMk cId="3191652118" sldId="2147470871"/>
            <ac:picMk id="7" creationId="{A909E316-B802-4085-3714-793D97332D35}"/>
          </ac:picMkLst>
        </pc:picChg>
        <pc:picChg chg="add mod">
          <ac:chgData name="Marc Goodner" userId="3da4361d5de5f95c" providerId="LiveId" clId="{840A871D-59D6-4862-9F65-6D3DEE9E494B}" dt="2022-09-04T23:31:34.062" v="2071" actId="1076"/>
          <ac:picMkLst>
            <pc:docMk/>
            <pc:sldMk cId="3191652118" sldId="2147470871"/>
            <ac:picMk id="10242" creationId="{9E54BD82-D028-42A8-B272-99FFECDC052A}"/>
          </ac:picMkLst>
        </pc:picChg>
      </pc:sldChg>
      <pc:sldChg chg="addSp delSp modSp new mod setBg setClrOvrMap">
        <pc:chgData name="Marc Goodner" userId="3da4361d5de5f95c" providerId="LiveId" clId="{840A871D-59D6-4862-9F65-6D3DEE9E494B}" dt="2022-09-05T01:21:05.822" v="3783" actId="20577"/>
        <pc:sldMkLst>
          <pc:docMk/>
          <pc:sldMk cId="9673808" sldId="2147470872"/>
        </pc:sldMkLst>
        <pc:spChg chg="mod">
          <ac:chgData name="Marc Goodner" userId="3da4361d5de5f95c" providerId="LiveId" clId="{840A871D-59D6-4862-9F65-6D3DEE9E494B}" dt="2022-09-05T01:21:05.822" v="3783" actId="20577"/>
          <ac:spMkLst>
            <pc:docMk/>
            <pc:sldMk cId="9673808" sldId="2147470872"/>
            <ac:spMk id="2" creationId="{B9F11854-BE94-86F0-7390-04A2ABBDBA7E}"/>
          </ac:spMkLst>
        </pc:spChg>
        <pc:spChg chg="mod">
          <ac:chgData name="Marc Goodner" userId="3da4361d5de5f95c" providerId="LiveId" clId="{840A871D-59D6-4862-9F65-6D3DEE9E494B}" dt="2022-09-05T01:20:35.289" v="3780" actId="26606"/>
          <ac:spMkLst>
            <pc:docMk/>
            <pc:sldMk cId="9673808" sldId="2147470872"/>
            <ac:spMk id="3" creationId="{8070B06A-3F74-3321-1FB0-A7BBB0544831}"/>
          </ac:spMkLst>
        </pc:spChg>
        <pc:spChg chg="add">
          <ac:chgData name="Marc Goodner" userId="3da4361d5de5f95c" providerId="LiveId" clId="{840A871D-59D6-4862-9F65-6D3DEE9E494B}" dt="2022-09-05T01:20:35.289" v="3780" actId="26606"/>
          <ac:spMkLst>
            <pc:docMk/>
            <pc:sldMk cId="9673808" sldId="2147470872"/>
            <ac:spMk id="8203" creationId="{C7FA33FF-088D-4F16-95A2-2C64D353DEA8}"/>
          </ac:spMkLst>
        </pc:spChg>
        <pc:spChg chg="add">
          <ac:chgData name="Marc Goodner" userId="3da4361d5de5f95c" providerId="LiveId" clId="{840A871D-59D6-4862-9F65-6D3DEE9E494B}" dt="2022-09-05T01:20:35.289" v="3780" actId="26606"/>
          <ac:spMkLst>
            <pc:docMk/>
            <pc:sldMk cId="9673808" sldId="2147470872"/>
            <ac:spMk id="8205" creationId="{A376EFB1-01CF-419F-ABF1-2AF02BBFCBD1}"/>
          </ac:spMkLst>
        </pc:spChg>
        <pc:spChg chg="add">
          <ac:chgData name="Marc Goodner" userId="3da4361d5de5f95c" providerId="LiveId" clId="{840A871D-59D6-4862-9F65-6D3DEE9E494B}" dt="2022-09-05T01:20:35.289" v="3780" actId="26606"/>
          <ac:spMkLst>
            <pc:docMk/>
            <pc:sldMk cId="9673808" sldId="2147470872"/>
            <ac:spMk id="8207" creationId="{FF9DEA15-78BD-4750-AA18-B9F28A6D5AB8}"/>
          </ac:spMkLst>
        </pc:spChg>
        <pc:picChg chg="add del mod">
          <ac:chgData name="Marc Goodner" userId="3da4361d5de5f95c" providerId="LiveId" clId="{840A871D-59D6-4862-9F65-6D3DEE9E494B}" dt="2022-09-04T23:49:14.730" v="2274" actId="478"/>
          <ac:picMkLst>
            <pc:docMk/>
            <pc:sldMk cId="9673808" sldId="2147470872"/>
            <ac:picMk id="8194" creationId="{4AFAC3A8-88C8-FFD2-B2F1-577CFDC39568}"/>
          </ac:picMkLst>
        </pc:picChg>
        <pc:picChg chg="add mod ord">
          <ac:chgData name="Marc Goodner" userId="3da4361d5de5f95c" providerId="LiveId" clId="{840A871D-59D6-4862-9F65-6D3DEE9E494B}" dt="2022-09-05T01:20:41.011" v="3781" actId="14100"/>
          <ac:picMkLst>
            <pc:docMk/>
            <pc:sldMk cId="9673808" sldId="2147470872"/>
            <ac:picMk id="8196" creationId="{33253BE3-27B3-80B7-4010-F561B3D29748}"/>
          </ac:picMkLst>
        </pc:picChg>
        <pc:picChg chg="add mod">
          <ac:chgData name="Marc Goodner" userId="3da4361d5de5f95c" providerId="LiveId" clId="{840A871D-59D6-4862-9F65-6D3DEE9E494B}" dt="2022-09-05T01:20:48.713" v="3782" actId="1076"/>
          <ac:picMkLst>
            <pc:docMk/>
            <pc:sldMk cId="9673808" sldId="2147470872"/>
            <ac:picMk id="8198" creationId="{26F74C61-6944-3B84-5BE8-141DD58CCA54}"/>
          </ac:picMkLst>
        </pc:picChg>
      </pc:sldChg>
      <pc:sldChg chg="addSp delSp modSp new mod ord delAnim modAnim">
        <pc:chgData name="Marc Goodner" userId="3da4361d5de5f95c" providerId="LiveId" clId="{840A871D-59D6-4862-9F65-6D3DEE9E494B}" dt="2022-09-12T17:00:20.574" v="7769" actId="20577"/>
        <pc:sldMkLst>
          <pc:docMk/>
          <pc:sldMk cId="3882459848" sldId="2147470873"/>
        </pc:sldMkLst>
        <pc:spChg chg="mod">
          <ac:chgData name="Marc Goodner" userId="3da4361d5de5f95c" providerId="LiveId" clId="{840A871D-59D6-4862-9F65-6D3DEE9E494B}" dt="2022-09-12T17:00:20.574" v="7769" actId="20577"/>
          <ac:spMkLst>
            <pc:docMk/>
            <pc:sldMk cId="3882459848" sldId="2147470873"/>
            <ac:spMk id="2" creationId="{0F70BD2A-D68F-8ED3-D819-1B5AD5910E14}"/>
          </ac:spMkLst>
        </pc:spChg>
        <pc:spChg chg="mod">
          <ac:chgData name="Marc Goodner" userId="3da4361d5de5f95c" providerId="LiveId" clId="{840A871D-59D6-4862-9F65-6D3DEE9E494B}" dt="2022-09-12T16:59:27.618" v="7667" actId="27636"/>
          <ac:spMkLst>
            <pc:docMk/>
            <pc:sldMk cId="3882459848" sldId="2147470873"/>
            <ac:spMk id="3" creationId="{67FCB8B3-C886-F80F-C199-401F566E4B4B}"/>
          </ac:spMkLst>
        </pc:spChg>
        <pc:picChg chg="add del mod">
          <ac:chgData name="Marc Goodner" userId="3da4361d5de5f95c" providerId="LiveId" clId="{840A871D-59D6-4862-9F65-6D3DEE9E494B}" dt="2022-09-12T16:59:29.981" v="7668" actId="478"/>
          <ac:picMkLst>
            <pc:docMk/>
            <pc:sldMk cId="3882459848" sldId="2147470873"/>
            <ac:picMk id="5" creationId="{F79EE281-79A8-E171-890F-3386E5C3C519}"/>
          </ac:picMkLst>
        </pc:picChg>
        <pc:picChg chg="add mod">
          <ac:chgData name="Marc Goodner" userId="3da4361d5de5f95c" providerId="LiveId" clId="{840A871D-59D6-4862-9F65-6D3DEE9E494B}" dt="2022-09-12T17:00:03.590" v="7753" actId="1035"/>
          <ac:picMkLst>
            <pc:docMk/>
            <pc:sldMk cId="3882459848" sldId="2147470873"/>
            <ac:picMk id="7" creationId="{F5516699-43DC-622C-4BA0-AE2B0DBB3067}"/>
          </ac:picMkLst>
        </pc:picChg>
        <pc:picChg chg="add mod">
          <ac:chgData name="Marc Goodner" userId="3da4361d5de5f95c" providerId="LiveId" clId="{840A871D-59D6-4862-9F65-6D3DEE9E494B}" dt="2022-09-12T16:59:58.342" v="7746" actId="1036"/>
          <ac:picMkLst>
            <pc:docMk/>
            <pc:sldMk cId="3882459848" sldId="2147470873"/>
            <ac:picMk id="9" creationId="{5F2EE5C4-21DA-D034-8F6B-245B2670AB04}"/>
          </ac:picMkLst>
        </pc:picChg>
        <pc:picChg chg="add mod">
          <ac:chgData name="Marc Goodner" userId="3da4361d5de5f95c" providerId="LiveId" clId="{840A871D-59D6-4862-9F65-6D3DEE9E494B}" dt="2022-09-12T16:59:58.342" v="7746" actId="1036"/>
          <ac:picMkLst>
            <pc:docMk/>
            <pc:sldMk cId="3882459848" sldId="2147470873"/>
            <ac:picMk id="9218" creationId="{6751F44D-D16F-201C-7061-1A0A31AFEB9A}"/>
          </ac:picMkLst>
        </pc:picChg>
      </pc:sldChg>
      <pc:sldChg chg="addSp delSp modSp add mod ord setBg setClrOvrMap chgLayout">
        <pc:chgData name="Marc Goodner" userId="3da4361d5de5f95c" providerId="LiveId" clId="{840A871D-59D6-4862-9F65-6D3DEE9E494B}" dt="2022-09-05T01:19:52.464" v="3776" actId="20577"/>
        <pc:sldMkLst>
          <pc:docMk/>
          <pc:sldMk cId="2502998319" sldId="2147470874"/>
        </pc:sldMkLst>
        <pc:spChg chg="mod ord">
          <ac:chgData name="Marc Goodner" userId="3da4361d5de5f95c" providerId="LiveId" clId="{840A871D-59D6-4862-9F65-6D3DEE9E494B}" dt="2022-09-05T01:19:52.464" v="3776" actId="20577"/>
          <ac:spMkLst>
            <pc:docMk/>
            <pc:sldMk cId="2502998319" sldId="2147470874"/>
            <ac:spMk id="2" creationId="{4A80628D-66BD-EDC8-F0D5-AAFD26BD7CF8}"/>
          </ac:spMkLst>
        </pc:spChg>
        <pc:spChg chg="mod ord">
          <ac:chgData name="Marc Goodner" userId="3da4361d5de5f95c" providerId="LiveId" clId="{840A871D-59D6-4862-9F65-6D3DEE9E494B}" dt="2022-09-05T01:14:55.028" v="3721" actId="26606"/>
          <ac:spMkLst>
            <pc:docMk/>
            <pc:sldMk cId="2502998319" sldId="2147470874"/>
            <ac:spMk id="4" creationId="{4561A1B7-1E82-9A33-DD4B-615F8F5611A0}"/>
          </ac:spMkLst>
        </pc:spChg>
        <pc:spChg chg="add">
          <ac:chgData name="Marc Goodner" userId="3da4361d5de5f95c" providerId="LiveId" clId="{840A871D-59D6-4862-9F65-6D3DEE9E494B}" dt="2022-09-05T01:14:55.028" v="3721" actId="26606"/>
          <ac:spMkLst>
            <pc:docMk/>
            <pc:sldMk cId="2502998319" sldId="2147470874"/>
            <ac:spMk id="13319" creationId="{C7FA33FF-088D-4F16-95A2-2C64D353DEA8}"/>
          </ac:spMkLst>
        </pc:spChg>
        <pc:spChg chg="add">
          <ac:chgData name="Marc Goodner" userId="3da4361d5de5f95c" providerId="LiveId" clId="{840A871D-59D6-4862-9F65-6D3DEE9E494B}" dt="2022-09-05T01:14:55.028" v="3721" actId="26606"/>
          <ac:spMkLst>
            <pc:docMk/>
            <pc:sldMk cId="2502998319" sldId="2147470874"/>
            <ac:spMk id="13321" creationId="{A376EFB1-01CF-419F-ABF1-2AF02BBFCBD1}"/>
          </ac:spMkLst>
        </pc:spChg>
        <pc:spChg chg="add">
          <ac:chgData name="Marc Goodner" userId="3da4361d5de5f95c" providerId="LiveId" clId="{840A871D-59D6-4862-9F65-6D3DEE9E494B}" dt="2022-09-05T01:14:55.028" v="3721" actId="26606"/>
          <ac:spMkLst>
            <pc:docMk/>
            <pc:sldMk cId="2502998319" sldId="2147470874"/>
            <ac:spMk id="13323" creationId="{FF9DEA15-78BD-4750-AA18-B9F28A6D5AB8}"/>
          </ac:spMkLst>
        </pc:spChg>
        <pc:picChg chg="add del mod">
          <ac:chgData name="Marc Goodner" userId="3da4361d5de5f95c" providerId="LiveId" clId="{840A871D-59D6-4862-9F65-6D3DEE9E494B}" dt="2022-09-04T23:33:04.529" v="2085" actId="21"/>
          <ac:picMkLst>
            <pc:docMk/>
            <pc:sldMk cId="2502998319" sldId="2147470874"/>
            <ac:picMk id="5" creationId="{3C3416C8-83BD-9A8D-80DB-176363CEF2D1}"/>
          </ac:picMkLst>
        </pc:picChg>
        <pc:picChg chg="del">
          <ac:chgData name="Marc Goodner" userId="3da4361d5de5f95c" providerId="LiveId" clId="{840A871D-59D6-4862-9F65-6D3DEE9E494B}" dt="2022-09-04T23:40:17.775" v="2241" actId="478"/>
          <ac:picMkLst>
            <pc:docMk/>
            <pc:sldMk cId="2502998319" sldId="2147470874"/>
            <ac:picMk id="6" creationId="{2F1EA1A8-6A82-5773-25BE-1DDB55D9F749}"/>
          </ac:picMkLst>
        </pc:picChg>
        <pc:picChg chg="add mod">
          <ac:chgData name="Marc Goodner" userId="3da4361d5de5f95c" providerId="LiveId" clId="{840A871D-59D6-4862-9F65-6D3DEE9E494B}" dt="2022-09-05T01:15:28.197" v="3725" actId="1076"/>
          <ac:picMkLst>
            <pc:docMk/>
            <pc:sldMk cId="2502998319" sldId="2147470874"/>
            <ac:picMk id="8" creationId="{6AD0B3F3-9FED-87BE-5162-F9E002503859}"/>
          </ac:picMkLst>
        </pc:picChg>
        <pc:picChg chg="del">
          <ac:chgData name="Marc Goodner" userId="3da4361d5de5f95c" providerId="LiveId" clId="{840A871D-59D6-4862-9F65-6D3DEE9E494B}" dt="2022-09-04T23:24:45.592" v="1950" actId="478"/>
          <ac:picMkLst>
            <pc:docMk/>
            <pc:sldMk cId="2502998319" sldId="2147470874"/>
            <ac:picMk id="7170" creationId="{12E53DA8-0E7E-B80E-F9D2-3DD9E3A065AA}"/>
          </ac:picMkLst>
        </pc:picChg>
        <pc:picChg chg="del">
          <ac:chgData name="Marc Goodner" userId="3da4361d5de5f95c" providerId="LiveId" clId="{840A871D-59D6-4862-9F65-6D3DEE9E494B}" dt="2022-09-04T23:37:26.276" v="2229" actId="478"/>
          <ac:picMkLst>
            <pc:docMk/>
            <pc:sldMk cId="2502998319" sldId="2147470874"/>
            <ac:picMk id="7174" creationId="{800D5933-0463-4ADD-3286-FC9DAFA99FF3}"/>
          </ac:picMkLst>
        </pc:picChg>
        <pc:picChg chg="add mod ord">
          <ac:chgData name="Marc Goodner" userId="3da4361d5de5f95c" providerId="LiveId" clId="{840A871D-59D6-4862-9F65-6D3DEE9E494B}" dt="2022-09-05T01:15:15.360" v="3723" actId="1076"/>
          <ac:picMkLst>
            <pc:docMk/>
            <pc:sldMk cId="2502998319" sldId="2147470874"/>
            <ac:picMk id="13314" creationId="{5331F1C7-2E20-CD85-D6AB-49C00A58B964}"/>
          </ac:picMkLst>
        </pc:picChg>
      </pc:sldChg>
      <pc:sldChg chg="addSp delSp modSp add del mod ord setBg">
        <pc:chgData name="Marc Goodner" userId="3da4361d5de5f95c" providerId="LiveId" clId="{840A871D-59D6-4862-9F65-6D3DEE9E494B}" dt="2022-09-05T01:19:45.384" v="3775" actId="2696"/>
        <pc:sldMkLst>
          <pc:docMk/>
          <pc:sldMk cId="120316478" sldId="2147470875"/>
        </pc:sldMkLst>
        <pc:spChg chg="mod">
          <ac:chgData name="Marc Goodner" userId="3da4361d5de5f95c" providerId="LiveId" clId="{840A871D-59D6-4862-9F65-6D3DEE9E494B}" dt="2022-09-05T01:17:07.495" v="3741" actId="26606"/>
          <ac:spMkLst>
            <pc:docMk/>
            <pc:sldMk cId="120316478" sldId="2147470875"/>
            <ac:spMk id="2" creationId="{59FE2C40-765B-0F4F-83C3-8CB95907D336}"/>
          </ac:spMkLst>
        </pc:spChg>
        <pc:spChg chg="mod">
          <ac:chgData name="Marc Goodner" userId="3da4361d5de5f95c" providerId="LiveId" clId="{840A871D-59D6-4862-9F65-6D3DEE9E494B}" dt="2022-09-05T01:17:07.495" v="3741" actId="26606"/>
          <ac:spMkLst>
            <pc:docMk/>
            <pc:sldMk cId="120316478" sldId="2147470875"/>
            <ac:spMk id="3" creationId="{8142FBF4-0983-6A09-606E-8F567D9586BE}"/>
          </ac:spMkLst>
        </pc:spChg>
        <pc:spChg chg="add del">
          <ac:chgData name="Marc Goodner" userId="3da4361d5de5f95c" providerId="LiveId" clId="{840A871D-59D6-4862-9F65-6D3DEE9E494B}" dt="2022-09-05T01:17:07.495" v="3741" actId="26606"/>
          <ac:spMkLst>
            <pc:docMk/>
            <pc:sldMk cId="120316478" sldId="2147470875"/>
            <ac:spMk id="14345" creationId="{C3896A03-3945-419A-B66B-4EE266EDD152}"/>
          </ac:spMkLst>
        </pc:spChg>
        <pc:spChg chg="add del">
          <ac:chgData name="Marc Goodner" userId="3da4361d5de5f95c" providerId="LiveId" clId="{840A871D-59D6-4862-9F65-6D3DEE9E494B}" dt="2022-09-05T01:17:07.495" v="3741" actId="26606"/>
          <ac:spMkLst>
            <pc:docMk/>
            <pc:sldMk cId="120316478" sldId="2147470875"/>
            <ac:spMk id="14347" creationId="{B34F5AD2-EDBD-4BBD-A55C-EAFFD0C7097A}"/>
          </ac:spMkLst>
        </pc:spChg>
        <pc:spChg chg="add del">
          <ac:chgData name="Marc Goodner" userId="3da4361d5de5f95c" providerId="LiveId" clId="{840A871D-59D6-4862-9F65-6D3DEE9E494B}" dt="2022-09-05T01:17:07.495" v="3741" actId="26606"/>
          <ac:spMkLst>
            <pc:docMk/>
            <pc:sldMk cId="120316478" sldId="2147470875"/>
            <ac:spMk id="14349" creationId="{6832F003-FCA6-4CFB-A2EA-308F3AA257D1}"/>
          </ac:spMkLst>
        </pc:spChg>
        <pc:picChg chg="del">
          <ac:chgData name="Marc Goodner" userId="3da4361d5de5f95c" providerId="LiveId" clId="{840A871D-59D6-4862-9F65-6D3DEE9E494B}" dt="2022-09-04T23:47:42.454" v="2259" actId="478"/>
          <ac:picMkLst>
            <pc:docMk/>
            <pc:sldMk cId="120316478" sldId="2147470875"/>
            <ac:picMk id="5" creationId="{393F3B0B-D6F4-AB9B-6FB9-E4A80492A004}"/>
          </ac:picMkLst>
        </pc:picChg>
        <pc:picChg chg="add mod">
          <ac:chgData name="Marc Goodner" userId="3da4361d5de5f95c" providerId="LiveId" clId="{840A871D-59D6-4862-9F65-6D3DEE9E494B}" dt="2022-09-05T01:17:07.495" v="3741" actId="26606"/>
          <ac:picMkLst>
            <pc:docMk/>
            <pc:sldMk cId="120316478" sldId="2147470875"/>
            <ac:picMk id="6" creationId="{E97D58EC-6A25-A4B6-87EC-A3448AEE78E7}"/>
          </ac:picMkLst>
        </pc:picChg>
        <pc:picChg chg="del">
          <ac:chgData name="Marc Goodner" userId="3da4361d5de5f95c" providerId="LiveId" clId="{840A871D-59D6-4862-9F65-6D3DEE9E494B}" dt="2022-09-04T23:47:10.461" v="2254" actId="478"/>
          <ac:picMkLst>
            <pc:docMk/>
            <pc:sldMk cId="120316478" sldId="2147470875"/>
            <ac:picMk id="7" creationId="{A909E316-B802-4085-3714-793D97332D35}"/>
          </ac:picMkLst>
        </pc:picChg>
        <pc:picChg chg="add del mod ord">
          <ac:chgData name="Marc Goodner" userId="3da4361d5de5f95c" providerId="LiveId" clId="{840A871D-59D6-4862-9F65-6D3DEE9E494B}" dt="2022-09-05T01:17:55.323" v="3743" actId="478"/>
          <ac:picMkLst>
            <pc:docMk/>
            <pc:sldMk cId="120316478" sldId="2147470875"/>
            <ac:picMk id="14338" creationId="{47CE706A-8661-2B9B-DC5B-CA76F8DF9A6B}"/>
          </ac:picMkLst>
        </pc:picChg>
        <pc:picChg chg="add mod">
          <ac:chgData name="Marc Goodner" userId="3da4361d5de5f95c" providerId="LiveId" clId="{840A871D-59D6-4862-9F65-6D3DEE9E494B}" dt="2022-09-05T01:17:07.495" v="3741" actId="26606"/>
          <ac:picMkLst>
            <pc:docMk/>
            <pc:sldMk cId="120316478" sldId="2147470875"/>
            <ac:picMk id="14340" creationId="{7575DEBE-C052-2DE2-33BD-8E683AC75B74}"/>
          </ac:picMkLst>
        </pc:picChg>
      </pc:sldChg>
      <pc:sldChg chg="modSp add">
        <pc:chgData name="Marc Goodner" userId="3da4361d5de5f95c" providerId="LiveId" clId="{840A871D-59D6-4862-9F65-6D3DEE9E494B}" dt="2022-09-08T17:11:29.951" v="6378" actId="1076"/>
        <pc:sldMkLst>
          <pc:docMk/>
          <pc:sldMk cId="3922903343" sldId="2147470876"/>
        </pc:sldMkLst>
        <pc:picChg chg="mod">
          <ac:chgData name="Marc Goodner" userId="3da4361d5de5f95c" providerId="LiveId" clId="{840A871D-59D6-4862-9F65-6D3DEE9E494B}" dt="2022-09-08T17:11:29.951" v="6378" actId="1076"/>
          <ac:picMkLst>
            <pc:docMk/>
            <pc:sldMk cId="3922903343" sldId="2147470876"/>
            <ac:picMk id="8194" creationId="{4AFAC3A8-88C8-FFD2-B2F1-577CFDC39568}"/>
          </ac:picMkLst>
        </pc:picChg>
      </pc:sldChg>
      <pc:sldChg chg="addSp delSp modSp add mod ord setBg setClrOvrMap">
        <pc:chgData name="Marc Goodner" userId="3da4361d5de5f95c" providerId="LiveId" clId="{840A871D-59D6-4862-9F65-6D3DEE9E494B}" dt="2022-09-05T22:58:31.355" v="4450" actId="1076"/>
        <pc:sldMkLst>
          <pc:docMk/>
          <pc:sldMk cId="4219990610" sldId="2147470877"/>
        </pc:sldMkLst>
        <pc:spChg chg="mod">
          <ac:chgData name="Marc Goodner" userId="3da4361d5de5f95c" providerId="LiveId" clId="{840A871D-59D6-4862-9F65-6D3DEE9E494B}" dt="2022-09-05T22:58:31.355" v="4450" actId="1076"/>
          <ac:spMkLst>
            <pc:docMk/>
            <pc:sldMk cId="4219990610" sldId="2147470877"/>
            <ac:spMk id="2" creationId="{0F70BD2A-D68F-8ED3-D819-1B5AD5910E14}"/>
          </ac:spMkLst>
        </pc:spChg>
        <pc:spChg chg="mod">
          <ac:chgData name="Marc Goodner" userId="3da4361d5de5f95c" providerId="LiveId" clId="{840A871D-59D6-4862-9F65-6D3DEE9E494B}" dt="2022-09-05T22:58:20.659" v="4449" actId="14100"/>
          <ac:spMkLst>
            <pc:docMk/>
            <pc:sldMk cId="4219990610" sldId="2147470877"/>
            <ac:spMk id="3" creationId="{67FCB8B3-C886-F80F-C199-401F566E4B4B}"/>
          </ac:spMkLst>
        </pc:spChg>
        <pc:spChg chg="add">
          <ac:chgData name="Marc Goodner" userId="3da4361d5de5f95c" providerId="LiveId" clId="{840A871D-59D6-4862-9F65-6D3DEE9E494B}" dt="2022-09-05T01:14:20.431" v="3720" actId="26606"/>
          <ac:spMkLst>
            <pc:docMk/>
            <pc:sldMk cId="4219990610" sldId="2147470877"/>
            <ac:spMk id="14" creationId="{C7FA33FF-088D-4F16-95A2-2C64D353DEA8}"/>
          </ac:spMkLst>
        </pc:spChg>
        <pc:spChg chg="add">
          <ac:chgData name="Marc Goodner" userId="3da4361d5de5f95c" providerId="LiveId" clId="{840A871D-59D6-4862-9F65-6D3DEE9E494B}" dt="2022-09-05T01:14:20.431" v="3720" actId="26606"/>
          <ac:spMkLst>
            <pc:docMk/>
            <pc:sldMk cId="4219990610" sldId="2147470877"/>
            <ac:spMk id="16" creationId="{A376EFB1-01CF-419F-ABF1-2AF02BBFCBD1}"/>
          </ac:spMkLst>
        </pc:spChg>
        <pc:spChg chg="add">
          <ac:chgData name="Marc Goodner" userId="3da4361d5de5f95c" providerId="LiveId" clId="{840A871D-59D6-4862-9F65-6D3DEE9E494B}" dt="2022-09-05T01:14:20.431" v="3720" actId="26606"/>
          <ac:spMkLst>
            <pc:docMk/>
            <pc:sldMk cId="4219990610" sldId="2147470877"/>
            <ac:spMk id="18" creationId="{FF9DEA15-78BD-4750-AA18-B9F28A6D5AB8}"/>
          </ac:spMkLst>
        </pc:spChg>
        <pc:picChg chg="del">
          <ac:chgData name="Marc Goodner" userId="3da4361d5de5f95c" providerId="LiveId" clId="{840A871D-59D6-4862-9F65-6D3DEE9E494B}" dt="2022-09-04T23:32:47.399" v="2083" actId="478"/>
          <ac:picMkLst>
            <pc:docMk/>
            <pc:sldMk cId="4219990610" sldId="2147470877"/>
            <ac:picMk id="5" creationId="{F79EE281-79A8-E171-890F-3386E5C3C519}"/>
          </ac:picMkLst>
        </pc:picChg>
        <pc:picChg chg="add mod ord">
          <ac:chgData name="Marc Goodner" userId="3da4361d5de5f95c" providerId="LiveId" clId="{840A871D-59D6-4862-9F65-6D3DEE9E494B}" dt="2022-09-05T01:41:27.926" v="3861" actId="1076"/>
          <ac:picMkLst>
            <pc:docMk/>
            <pc:sldMk cId="4219990610" sldId="2147470877"/>
            <ac:picMk id="6" creationId="{6628E846-4CEB-99F3-7C83-6A577F137350}"/>
          </ac:picMkLst>
        </pc:picChg>
        <pc:picChg chg="del">
          <ac:chgData name="Marc Goodner" userId="3da4361d5de5f95c" providerId="LiveId" clId="{840A871D-59D6-4862-9F65-6D3DEE9E494B}" dt="2022-09-04T23:32:46.578" v="2082" actId="478"/>
          <ac:picMkLst>
            <pc:docMk/>
            <pc:sldMk cId="4219990610" sldId="2147470877"/>
            <ac:picMk id="7" creationId="{F5516699-43DC-622C-4BA0-AE2B0DBB3067}"/>
          </ac:picMkLst>
        </pc:picChg>
        <pc:picChg chg="add mod">
          <ac:chgData name="Marc Goodner" userId="3da4361d5de5f95c" providerId="LiveId" clId="{840A871D-59D6-4862-9F65-6D3DEE9E494B}" dt="2022-09-05T01:41:33.942" v="3862" actId="1076"/>
          <ac:picMkLst>
            <pc:docMk/>
            <pc:sldMk cId="4219990610" sldId="2147470877"/>
            <ac:picMk id="9" creationId="{8EDE9991-3CBC-FDEF-AAF2-DFEF268D91D5}"/>
          </ac:picMkLst>
        </pc:picChg>
        <pc:picChg chg="del">
          <ac:chgData name="Marc Goodner" userId="3da4361d5de5f95c" providerId="LiveId" clId="{840A871D-59D6-4862-9F65-6D3DEE9E494B}" dt="2022-09-04T23:32:45.731" v="2081" actId="478"/>
          <ac:picMkLst>
            <pc:docMk/>
            <pc:sldMk cId="4219990610" sldId="2147470877"/>
            <ac:picMk id="9218" creationId="{6751F44D-D16F-201C-7061-1A0A31AFEB9A}"/>
          </ac:picMkLst>
        </pc:picChg>
      </pc:sldChg>
      <pc:sldChg chg="addSp modSp new mod ord setBg">
        <pc:chgData name="Marc Goodner" userId="3da4361d5de5f95c" providerId="LiveId" clId="{840A871D-59D6-4862-9F65-6D3DEE9E494B}" dt="2022-09-05T01:22:11.024" v="3790" actId="1076"/>
        <pc:sldMkLst>
          <pc:docMk/>
          <pc:sldMk cId="3150693840" sldId="2147470878"/>
        </pc:sldMkLst>
        <pc:spChg chg="mod">
          <ac:chgData name="Marc Goodner" userId="3da4361d5de5f95c" providerId="LiveId" clId="{840A871D-59D6-4862-9F65-6D3DEE9E494B}" dt="2022-09-05T01:21:57.279" v="3787" actId="14100"/>
          <ac:spMkLst>
            <pc:docMk/>
            <pc:sldMk cId="3150693840" sldId="2147470878"/>
            <ac:spMk id="2" creationId="{C2A36723-1B42-5C99-B296-420C75540F0E}"/>
          </ac:spMkLst>
        </pc:spChg>
        <pc:spChg chg="mod">
          <ac:chgData name="Marc Goodner" userId="3da4361d5de5f95c" providerId="LiveId" clId="{840A871D-59D6-4862-9F65-6D3DEE9E494B}" dt="2022-09-05T01:22:03.210" v="3788" actId="1076"/>
          <ac:spMkLst>
            <pc:docMk/>
            <pc:sldMk cId="3150693840" sldId="2147470878"/>
            <ac:spMk id="3" creationId="{C66B58D7-B33A-CFC5-4A7E-361440DF734F}"/>
          </ac:spMkLst>
        </pc:spChg>
        <pc:spChg chg="add">
          <ac:chgData name="Marc Goodner" userId="3da4361d5de5f95c" providerId="LiveId" clId="{840A871D-59D6-4862-9F65-6D3DEE9E494B}" dt="2022-09-05T01:21:31.425" v="3784" actId="26606"/>
          <ac:spMkLst>
            <pc:docMk/>
            <pc:sldMk cId="3150693840" sldId="2147470878"/>
            <ac:spMk id="15367" creationId="{605494DE-B078-4D87-BB01-C84320618DAD}"/>
          </ac:spMkLst>
        </pc:spChg>
        <pc:spChg chg="add">
          <ac:chgData name="Marc Goodner" userId="3da4361d5de5f95c" providerId="LiveId" clId="{840A871D-59D6-4862-9F65-6D3DEE9E494B}" dt="2022-09-05T01:21:31.425" v="3784" actId="26606"/>
          <ac:spMkLst>
            <pc:docMk/>
            <pc:sldMk cId="3150693840" sldId="2147470878"/>
            <ac:spMk id="15369" creationId="{9A0576B0-CD8C-4661-95C8-A9F2CE7CDDB0}"/>
          </ac:spMkLst>
        </pc:spChg>
        <pc:spChg chg="add">
          <ac:chgData name="Marc Goodner" userId="3da4361d5de5f95c" providerId="LiveId" clId="{840A871D-59D6-4862-9F65-6D3DEE9E494B}" dt="2022-09-05T01:21:31.425" v="3784" actId="26606"/>
          <ac:spMkLst>
            <pc:docMk/>
            <pc:sldMk cId="3150693840" sldId="2147470878"/>
            <ac:spMk id="15371" creationId="{3FF60E2B-3919-423C-B1FF-56CDE6681165}"/>
          </ac:spMkLst>
        </pc:spChg>
        <pc:picChg chg="add mod">
          <ac:chgData name="Marc Goodner" userId="3da4361d5de5f95c" providerId="LiveId" clId="{840A871D-59D6-4862-9F65-6D3DEE9E494B}" dt="2022-09-05T01:22:11.024" v="3790" actId="1076"/>
          <ac:picMkLst>
            <pc:docMk/>
            <pc:sldMk cId="3150693840" sldId="2147470878"/>
            <ac:picMk id="15362" creationId="{2157CDC9-3863-3EFD-4291-10AA51CC34AB}"/>
          </ac:picMkLst>
        </pc:picChg>
      </pc:sldChg>
      <pc:sldChg chg="addSp delSp modSp add mod">
        <pc:chgData name="Marc Goodner" userId="3da4361d5de5f95c" providerId="LiveId" clId="{840A871D-59D6-4862-9F65-6D3DEE9E494B}" dt="2022-09-04T23:54:07.729" v="2354" actId="1076"/>
        <pc:sldMkLst>
          <pc:docMk/>
          <pc:sldMk cId="2470419274" sldId="2147470879"/>
        </pc:sldMkLst>
        <pc:spChg chg="mod">
          <ac:chgData name="Marc Goodner" userId="3da4361d5de5f95c" providerId="LiveId" clId="{840A871D-59D6-4862-9F65-6D3DEE9E494B}" dt="2022-09-04T23:53:47.486" v="2348" actId="20577"/>
          <ac:spMkLst>
            <pc:docMk/>
            <pc:sldMk cId="2470419274" sldId="2147470879"/>
            <ac:spMk id="2" creationId="{C2A36723-1B42-5C99-B296-420C75540F0E}"/>
          </ac:spMkLst>
        </pc:spChg>
        <pc:spChg chg="add del">
          <ac:chgData name="Marc Goodner" userId="3da4361d5de5f95c" providerId="LiveId" clId="{840A871D-59D6-4862-9F65-6D3DEE9E494B}" dt="2022-09-04T23:54:00.282" v="2351"/>
          <ac:spMkLst>
            <pc:docMk/>
            <pc:sldMk cId="2470419274" sldId="2147470879"/>
            <ac:spMk id="4" creationId="{7BC24514-192C-DCF7-8AD0-19DD68A969A2}"/>
          </ac:spMkLst>
        </pc:spChg>
        <pc:picChg chg="add mod">
          <ac:chgData name="Marc Goodner" userId="3da4361d5de5f95c" providerId="LiveId" clId="{840A871D-59D6-4862-9F65-6D3DEE9E494B}" dt="2022-09-04T23:54:07.729" v="2354" actId="1076"/>
          <ac:picMkLst>
            <pc:docMk/>
            <pc:sldMk cId="2470419274" sldId="2147470879"/>
            <ac:picMk id="5" creationId="{CE607232-4E4B-1ADA-5255-1711FBBC9D29}"/>
          </ac:picMkLst>
        </pc:picChg>
        <pc:picChg chg="del">
          <ac:chgData name="Marc Goodner" userId="3da4361d5de5f95c" providerId="LiveId" clId="{840A871D-59D6-4862-9F65-6D3DEE9E494B}" dt="2022-09-04T23:53:57.432" v="2349" actId="478"/>
          <ac:picMkLst>
            <pc:docMk/>
            <pc:sldMk cId="2470419274" sldId="2147470879"/>
            <ac:picMk id="15362" creationId="{2157CDC9-3863-3EFD-4291-10AA51CC34AB}"/>
          </ac:picMkLst>
        </pc:picChg>
      </pc:sldChg>
      <pc:sldChg chg="addSp delSp modSp new mod ord modClrScheme chgLayout">
        <pc:chgData name="Marc Goodner" userId="3da4361d5de5f95c" providerId="LiveId" clId="{840A871D-59D6-4862-9F65-6D3DEE9E494B}" dt="2022-09-11T22:55:59.266" v="6778" actId="20577"/>
        <pc:sldMkLst>
          <pc:docMk/>
          <pc:sldMk cId="1978095857" sldId="2147470880"/>
        </pc:sldMkLst>
        <pc:spChg chg="del mod ord">
          <ac:chgData name="Marc Goodner" userId="3da4361d5de5f95c" providerId="LiveId" clId="{840A871D-59D6-4862-9F65-6D3DEE9E494B}" dt="2022-09-05T00:02:22.123" v="2494" actId="700"/>
          <ac:spMkLst>
            <pc:docMk/>
            <pc:sldMk cId="1978095857" sldId="2147470880"/>
            <ac:spMk id="2" creationId="{CB2BFEF9-3C0F-EAA1-6C62-2EDC1AEF0EC5}"/>
          </ac:spMkLst>
        </pc:spChg>
        <pc:spChg chg="del mod ord">
          <ac:chgData name="Marc Goodner" userId="3da4361d5de5f95c" providerId="LiveId" clId="{840A871D-59D6-4862-9F65-6D3DEE9E494B}" dt="2022-09-05T00:02:22.123" v="2494" actId="700"/>
          <ac:spMkLst>
            <pc:docMk/>
            <pc:sldMk cId="1978095857" sldId="2147470880"/>
            <ac:spMk id="3" creationId="{DEA7037B-7136-CE63-EA11-1D5A99468E4F}"/>
          </ac:spMkLst>
        </pc:spChg>
        <pc:spChg chg="add mod ord">
          <ac:chgData name="Marc Goodner" userId="3da4361d5de5f95c" providerId="LiveId" clId="{840A871D-59D6-4862-9F65-6D3DEE9E494B}" dt="2022-09-07T15:47:58.122" v="5570" actId="20577"/>
          <ac:spMkLst>
            <pc:docMk/>
            <pc:sldMk cId="1978095857" sldId="2147470880"/>
            <ac:spMk id="4" creationId="{B19B85D9-69FD-B688-5CA8-1A88E084E067}"/>
          </ac:spMkLst>
        </pc:spChg>
        <pc:spChg chg="add mod ord">
          <ac:chgData name="Marc Goodner" userId="3da4361d5de5f95c" providerId="LiveId" clId="{840A871D-59D6-4862-9F65-6D3DEE9E494B}" dt="2022-09-11T22:55:59.266" v="6778" actId="20577"/>
          <ac:spMkLst>
            <pc:docMk/>
            <pc:sldMk cId="1978095857" sldId="2147470880"/>
            <ac:spMk id="5" creationId="{6944FDEF-99A1-FF23-CDC4-F2F7D873416F}"/>
          </ac:spMkLst>
        </pc:spChg>
        <pc:picChg chg="add mod">
          <ac:chgData name="Marc Goodner" userId="3da4361d5de5f95c" providerId="LiveId" clId="{840A871D-59D6-4862-9F65-6D3DEE9E494B}" dt="2022-09-11T22:50:32.460" v="6601" actId="1076"/>
          <ac:picMkLst>
            <pc:docMk/>
            <pc:sldMk cId="1978095857" sldId="2147470880"/>
            <ac:picMk id="17410" creationId="{952DE3BE-EC50-AB80-B532-DBE66517BC87}"/>
          </ac:picMkLst>
        </pc:picChg>
      </pc:sldChg>
      <pc:sldChg chg="addSp modSp new mod setBg">
        <pc:chgData name="Marc Goodner" userId="3da4361d5de5f95c" providerId="LiveId" clId="{840A871D-59D6-4862-9F65-6D3DEE9E494B}" dt="2022-09-11T23:51:08.100" v="7603" actId="20577"/>
        <pc:sldMkLst>
          <pc:docMk/>
          <pc:sldMk cId="2080057201" sldId="2147470881"/>
        </pc:sldMkLst>
        <pc:spChg chg="mod">
          <ac:chgData name="Marc Goodner" userId="3da4361d5de5f95c" providerId="LiveId" clId="{840A871D-59D6-4862-9F65-6D3DEE9E494B}" dt="2022-09-07T20:40:23.397" v="6293" actId="20577"/>
          <ac:spMkLst>
            <pc:docMk/>
            <pc:sldMk cId="2080057201" sldId="2147470881"/>
            <ac:spMk id="2" creationId="{8CABC921-9866-7103-CD5D-9E9515FF1B26}"/>
          </ac:spMkLst>
        </pc:spChg>
        <pc:spChg chg="mod">
          <ac:chgData name="Marc Goodner" userId="3da4361d5de5f95c" providerId="LiveId" clId="{840A871D-59D6-4862-9F65-6D3DEE9E494B}" dt="2022-09-11T23:51:08.100" v="7603" actId="20577"/>
          <ac:spMkLst>
            <pc:docMk/>
            <pc:sldMk cId="2080057201" sldId="2147470881"/>
            <ac:spMk id="3" creationId="{585825DD-D5D2-2009-85DF-806360494DCC}"/>
          </ac:spMkLst>
        </pc:spChg>
        <pc:spChg chg="add">
          <ac:chgData name="Marc Goodner" userId="3da4361d5de5f95c" providerId="LiveId" clId="{840A871D-59D6-4862-9F65-6D3DEE9E494B}" dt="2022-09-05T01:22:29.878" v="3791" actId="26606"/>
          <ac:spMkLst>
            <pc:docMk/>
            <pc:sldMk cId="2080057201" sldId="2147470881"/>
            <ac:spMk id="8" creationId="{7264F718-7FAC-4056-9FA9-A603EC682FE7}"/>
          </ac:spMkLst>
        </pc:spChg>
        <pc:spChg chg="add">
          <ac:chgData name="Marc Goodner" userId="3da4361d5de5f95c" providerId="LiveId" clId="{840A871D-59D6-4862-9F65-6D3DEE9E494B}" dt="2022-09-05T01:22:29.878" v="3791" actId="26606"/>
          <ac:spMkLst>
            <pc:docMk/>
            <pc:sldMk cId="2080057201" sldId="2147470881"/>
            <ac:spMk id="10" creationId="{F74639F7-E3C7-4165-A83E-6386A86BA1DA}"/>
          </ac:spMkLst>
        </pc:spChg>
        <pc:spChg chg="add">
          <ac:chgData name="Marc Goodner" userId="3da4361d5de5f95c" providerId="LiveId" clId="{840A871D-59D6-4862-9F65-6D3DEE9E494B}" dt="2022-09-05T01:22:29.878" v="3791" actId="26606"/>
          <ac:spMkLst>
            <pc:docMk/>
            <pc:sldMk cId="2080057201" sldId="2147470881"/>
            <ac:spMk id="12" creationId="{8B3AF0F1-707A-463E-B5EE-33C63A40CFC9}"/>
          </ac:spMkLst>
        </pc:spChg>
      </pc:sldChg>
      <pc:sldChg chg="addSp delSp modSp new mod modClrScheme chgLayout">
        <pc:chgData name="Marc Goodner" userId="3da4361d5de5f95c" providerId="LiveId" clId="{840A871D-59D6-4862-9F65-6D3DEE9E494B}" dt="2022-09-05T00:11:40.377" v="2927" actId="20577"/>
        <pc:sldMkLst>
          <pc:docMk/>
          <pc:sldMk cId="2326004829" sldId="2147470882"/>
        </pc:sldMkLst>
        <pc:spChg chg="del mod ord">
          <ac:chgData name="Marc Goodner" userId="3da4361d5de5f95c" providerId="LiveId" clId="{840A871D-59D6-4862-9F65-6D3DEE9E494B}" dt="2022-09-05T00:11:23.515" v="2896" actId="700"/>
          <ac:spMkLst>
            <pc:docMk/>
            <pc:sldMk cId="2326004829" sldId="2147470882"/>
            <ac:spMk id="2" creationId="{42BB940B-D232-BBDA-35E1-B7FBBB4CDC22}"/>
          </ac:spMkLst>
        </pc:spChg>
        <pc:spChg chg="del mod ord">
          <ac:chgData name="Marc Goodner" userId="3da4361d5de5f95c" providerId="LiveId" clId="{840A871D-59D6-4862-9F65-6D3DEE9E494B}" dt="2022-09-05T00:11:23.515" v="2896" actId="700"/>
          <ac:spMkLst>
            <pc:docMk/>
            <pc:sldMk cId="2326004829" sldId="2147470882"/>
            <ac:spMk id="3" creationId="{FC8A0E6D-E393-49E7-DFC1-667A882572CD}"/>
          </ac:spMkLst>
        </pc:spChg>
        <pc:spChg chg="add mod ord">
          <ac:chgData name="Marc Goodner" userId="3da4361d5de5f95c" providerId="LiveId" clId="{840A871D-59D6-4862-9F65-6D3DEE9E494B}" dt="2022-09-05T00:11:40.377" v="2927" actId="20577"/>
          <ac:spMkLst>
            <pc:docMk/>
            <pc:sldMk cId="2326004829" sldId="2147470882"/>
            <ac:spMk id="4" creationId="{EA0F8936-2FF9-F760-B34C-14E9E8629874}"/>
          </ac:spMkLst>
        </pc:spChg>
        <pc:spChg chg="add mod ord">
          <ac:chgData name="Marc Goodner" userId="3da4361d5de5f95c" providerId="LiveId" clId="{840A871D-59D6-4862-9F65-6D3DEE9E494B}" dt="2022-09-05T00:11:23.515" v="2896" actId="700"/>
          <ac:spMkLst>
            <pc:docMk/>
            <pc:sldMk cId="2326004829" sldId="2147470882"/>
            <ac:spMk id="5" creationId="{B2A6DDCE-81D2-C91A-3932-6F929DCCD27C}"/>
          </ac:spMkLst>
        </pc:spChg>
      </pc:sldChg>
      <pc:sldChg chg="addSp delSp modSp new mod modClrScheme modAnim chgLayout">
        <pc:chgData name="Marc Goodner" userId="3da4361d5de5f95c" providerId="LiveId" clId="{840A871D-59D6-4862-9F65-6D3DEE9E494B}" dt="2022-09-12T16:59:08.654" v="7665" actId="20577"/>
        <pc:sldMkLst>
          <pc:docMk/>
          <pc:sldMk cId="353024291" sldId="2147470883"/>
        </pc:sldMkLst>
        <pc:spChg chg="del mod ord">
          <ac:chgData name="Marc Goodner" userId="3da4361d5de5f95c" providerId="LiveId" clId="{840A871D-59D6-4862-9F65-6D3DEE9E494B}" dt="2022-09-05T00:11:49.744" v="2929" actId="700"/>
          <ac:spMkLst>
            <pc:docMk/>
            <pc:sldMk cId="353024291" sldId="2147470883"/>
            <ac:spMk id="2" creationId="{7FDF5A01-B175-1F50-71B8-6E2205651C5D}"/>
          </ac:spMkLst>
        </pc:spChg>
        <pc:spChg chg="del mod ord">
          <ac:chgData name="Marc Goodner" userId="3da4361d5de5f95c" providerId="LiveId" clId="{840A871D-59D6-4862-9F65-6D3DEE9E494B}" dt="2022-09-05T00:11:49.744" v="2929" actId="700"/>
          <ac:spMkLst>
            <pc:docMk/>
            <pc:sldMk cId="353024291" sldId="2147470883"/>
            <ac:spMk id="3" creationId="{010CFE39-739D-C329-A5CB-8A6CBEEFBEA8}"/>
          </ac:spMkLst>
        </pc:spChg>
        <pc:spChg chg="add mod ord">
          <ac:chgData name="Marc Goodner" userId="3da4361d5de5f95c" providerId="LiveId" clId="{840A871D-59D6-4862-9F65-6D3DEE9E494B}" dt="2022-09-05T00:12:00.394" v="2950" actId="20577"/>
          <ac:spMkLst>
            <pc:docMk/>
            <pc:sldMk cId="353024291" sldId="2147470883"/>
            <ac:spMk id="4" creationId="{7BCF7DF2-7BAF-5577-62E7-233F74FBE81C}"/>
          </ac:spMkLst>
        </pc:spChg>
        <pc:spChg chg="add mod ord">
          <ac:chgData name="Marc Goodner" userId="3da4361d5de5f95c" providerId="LiveId" clId="{840A871D-59D6-4862-9F65-6D3DEE9E494B}" dt="2022-09-12T16:59:08.654" v="7665" actId="20577"/>
          <ac:spMkLst>
            <pc:docMk/>
            <pc:sldMk cId="353024291" sldId="2147470883"/>
            <ac:spMk id="5" creationId="{E3150AE2-34F9-3195-A644-695435603638}"/>
          </ac:spMkLst>
        </pc:spChg>
        <pc:picChg chg="add mod">
          <ac:chgData name="Marc Goodner" userId="3da4361d5de5f95c" providerId="LiveId" clId="{840A871D-59D6-4862-9F65-6D3DEE9E494B}" dt="2022-09-05T00:25:34.783" v="3244" actId="14100"/>
          <ac:picMkLst>
            <pc:docMk/>
            <pc:sldMk cId="353024291" sldId="2147470883"/>
            <ac:picMk id="6" creationId="{E6EA698D-48D4-1103-B2C7-C848C0921786}"/>
          </ac:picMkLst>
        </pc:picChg>
      </pc:sldChg>
      <pc:sldChg chg="addSp modSp new mod">
        <pc:chgData name="Marc Goodner" userId="3da4361d5de5f95c" providerId="LiveId" clId="{840A871D-59D6-4862-9F65-6D3DEE9E494B}" dt="2022-09-05T00:22:38.463" v="3239" actId="1076"/>
        <pc:sldMkLst>
          <pc:docMk/>
          <pc:sldMk cId="498166596" sldId="2147470884"/>
        </pc:sldMkLst>
        <pc:spChg chg="mod">
          <ac:chgData name="Marc Goodner" userId="3da4361d5de5f95c" providerId="LiveId" clId="{840A871D-59D6-4862-9F65-6D3DEE9E494B}" dt="2022-09-05T00:12:16.718" v="2963" actId="20577"/>
          <ac:spMkLst>
            <pc:docMk/>
            <pc:sldMk cId="498166596" sldId="2147470884"/>
            <ac:spMk id="2" creationId="{4C073090-2D93-8F87-F01D-EF96895F0014}"/>
          </ac:spMkLst>
        </pc:spChg>
        <pc:spChg chg="mod">
          <ac:chgData name="Marc Goodner" userId="3da4361d5de5f95c" providerId="LiveId" clId="{840A871D-59D6-4862-9F65-6D3DEE9E494B}" dt="2022-09-05T00:20:37.068" v="3224" actId="20577"/>
          <ac:spMkLst>
            <pc:docMk/>
            <pc:sldMk cId="498166596" sldId="2147470884"/>
            <ac:spMk id="3" creationId="{C4CA8BC2-1A88-9EBD-BB34-27028E4C4612}"/>
          </ac:spMkLst>
        </pc:spChg>
        <pc:picChg chg="add mod">
          <ac:chgData name="Marc Goodner" userId="3da4361d5de5f95c" providerId="LiveId" clId="{840A871D-59D6-4862-9F65-6D3DEE9E494B}" dt="2022-09-05T00:22:00.799" v="3234" actId="14100"/>
          <ac:picMkLst>
            <pc:docMk/>
            <pc:sldMk cId="498166596" sldId="2147470884"/>
            <ac:picMk id="18434" creationId="{F9F8BE7A-BAC5-1131-0A1B-18B7EF14EAB5}"/>
          </ac:picMkLst>
        </pc:picChg>
        <pc:picChg chg="add mod">
          <ac:chgData name="Marc Goodner" userId="3da4361d5de5f95c" providerId="LiveId" clId="{840A871D-59D6-4862-9F65-6D3DEE9E494B}" dt="2022-09-05T00:22:28.716" v="3238" actId="1076"/>
          <ac:picMkLst>
            <pc:docMk/>
            <pc:sldMk cId="498166596" sldId="2147470884"/>
            <ac:picMk id="18436" creationId="{9F766BB0-63ED-0814-5CE1-48AA199151CE}"/>
          </ac:picMkLst>
        </pc:picChg>
        <pc:picChg chg="add mod">
          <ac:chgData name="Marc Goodner" userId="3da4361d5de5f95c" providerId="LiveId" clId="{840A871D-59D6-4862-9F65-6D3DEE9E494B}" dt="2022-09-05T00:22:38.463" v="3239" actId="1076"/>
          <ac:picMkLst>
            <pc:docMk/>
            <pc:sldMk cId="498166596" sldId="2147470884"/>
            <ac:picMk id="18438" creationId="{A35F3B50-E227-57C6-00A6-897C401A16C3}"/>
          </ac:picMkLst>
        </pc:picChg>
      </pc:sldChg>
      <pc:sldChg chg="addSp delSp modSp new mod modClrScheme chgLayout">
        <pc:chgData name="Marc Goodner" userId="3da4361d5de5f95c" providerId="LiveId" clId="{840A871D-59D6-4862-9F65-6D3DEE9E494B}" dt="2022-09-11T22:57:45.785" v="6786" actId="1076"/>
        <pc:sldMkLst>
          <pc:docMk/>
          <pc:sldMk cId="479212942" sldId="2147470885"/>
        </pc:sldMkLst>
        <pc:spChg chg="del mod ord">
          <ac:chgData name="Marc Goodner" userId="3da4361d5de5f95c" providerId="LiveId" clId="{840A871D-59D6-4862-9F65-6D3DEE9E494B}" dt="2022-09-05T00:28:58.914" v="3246" actId="700"/>
          <ac:spMkLst>
            <pc:docMk/>
            <pc:sldMk cId="479212942" sldId="2147470885"/>
            <ac:spMk id="2" creationId="{4C043619-6D77-24CE-A4AB-73A54D1E5425}"/>
          </ac:spMkLst>
        </pc:spChg>
        <pc:spChg chg="del mod ord">
          <ac:chgData name="Marc Goodner" userId="3da4361d5de5f95c" providerId="LiveId" clId="{840A871D-59D6-4862-9F65-6D3DEE9E494B}" dt="2022-09-05T00:28:58.914" v="3246" actId="700"/>
          <ac:spMkLst>
            <pc:docMk/>
            <pc:sldMk cId="479212942" sldId="2147470885"/>
            <ac:spMk id="3" creationId="{A6E1AB5A-4C10-207D-99A1-449FE43F3CA7}"/>
          </ac:spMkLst>
        </pc:spChg>
        <pc:spChg chg="add mod ord">
          <ac:chgData name="Marc Goodner" userId="3da4361d5de5f95c" providerId="LiveId" clId="{840A871D-59D6-4862-9F65-6D3DEE9E494B}" dt="2022-09-05T00:29:02.005" v="3252" actId="20577"/>
          <ac:spMkLst>
            <pc:docMk/>
            <pc:sldMk cId="479212942" sldId="2147470885"/>
            <ac:spMk id="4" creationId="{E6A310D3-A9EC-C5C8-C4AB-975908A62983}"/>
          </ac:spMkLst>
        </pc:spChg>
        <pc:spChg chg="add mod ord">
          <ac:chgData name="Marc Goodner" userId="3da4361d5de5f95c" providerId="LiveId" clId="{840A871D-59D6-4862-9F65-6D3DEE9E494B}" dt="2022-09-11T22:57:37.137" v="6783" actId="14100"/>
          <ac:spMkLst>
            <pc:docMk/>
            <pc:sldMk cId="479212942" sldId="2147470885"/>
            <ac:spMk id="5" creationId="{2222C82B-74F1-7439-C74F-CE6446795A86}"/>
          </ac:spMkLst>
        </pc:spChg>
        <pc:spChg chg="add del">
          <ac:chgData name="Marc Goodner" userId="3da4361d5de5f95c" providerId="LiveId" clId="{840A871D-59D6-4862-9F65-6D3DEE9E494B}" dt="2022-09-05T00:29:08.555" v="3254"/>
          <ac:spMkLst>
            <pc:docMk/>
            <pc:sldMk cId="479212942" sldId="2147470885"/>
            <ac:spMk id="6" creationId="{F63430CD-2072-FFD4-4F09-2C169594F3C1}"/>
          </ac:spMkLst>
        </pc:spChg>
        <pc:picChg chg="add mod">
          <ac:chgData name="Marc Goodner" userId="3da4361d5de5f95c" providerId="LiveId" clId="{840A871D-59D6-4862-9F65-6D3DEE9E494B}" dt="2022-09-11T22:57:45.785" v="6786" actId="1076"/>
          <ac:picMkLst>
            <pc:docMk/>
            <pc:sldMk cId="479212942" sldId="2147470885"/>
            <ac:picMk id="3" creationId="{309538B9-6EB3-EAB4-1A15-14B55402B337}"/>
          </ac:picMkLst>
        </pc:picChg>
        <pc:picChg chg="add del mod">
          <ac:chgData name="Marc Goodner" userId="3da4361d5de5f95c" providerId="LiveId" clId="{840A871D-59D6-4862-9F65-6D3DEE9E494B}" dt="2022-09-05T00:30:36.201" v="3284" actId="478"/>
          <ac:picMkLst>
            <pc:docMk/>
            <pc:sldMk cId="479212942" sldId="2147470885"/>
            <ac:picMk id="7" creationId="{1338016E-8947-8950-0E8B-179B9264F715}"/>
          </ac:picMkLst>
        </pc:picChg>
      </pc:sldChg>
      <pc:sldChg chg="delSp add del mod">
        <pc:chgData name="Marc Goodner" userId="3da4361d5de5f95c" providerId="LiveId" clId="{840A871D-59D6-4862-9F65-6D3DEE9E494B}" dt="2022-09-05T01:19:34.453" v="3774" actId="2696"/>
        <pc:sldMkLst>
          <pc:docMk/>
          <pc:sldMk cId="2679845425" sldId="2147470886"/>
        </pc:sldMkLst>
        <pc:picChg chg="del">
          <ac:chgData name="Marc Goodner" userId="3da4361d5de5f95c" providerId="LiveId" clId="{840A871D-59D6-4862-9F65-6D3DEE9E494B}" dt="2022-09-05T01:19:12.358" v="3770" actId="21"/>
          <ac:picMkLst>
            <pc:docMk/>
            <pc:sldMk cId="2679845425" sldId="2147470886"/>
            <ac:picMk id="6" creationId="{E97D58EC-6A25-A4B6-87EC-A3448AEE78E7}"/>
          </ac:picMkLst>
        </pc:picChg>
        <pc:picChg chg="del">
          <ac:chgData name="Marc Goodner" userId="3da4361d5de5f95c" providerId="LiveId" clId="{840A871D-59D6-4862-9F65-6D3DEE9E494B}" dt="2022-09-05T01:19:03.389" v="3767" actId="21"/>
          <ac:picMkLst>
            <pc:docMk/>
            <pc:sldMk cId="2679845425" sldId="2147470886"/>
            <ac:picMk id="14338" creationId="{47CE706A-8661-2B9B-DC5B-CA76F8DF9A6B}"/>
          </ac:picMkLst>
        </pc:picChg>
        <pc:picChg chg="del">
          <ac:chgData name="Marc Goodner" userId="3da4361d5de5f95c" providerId="LiveId" clId="{840A871D-59D6-4862-9F65-6D3DEE9E494B}" dt="2022-09-05T01:19:03.389" v="3767" actId="21"/>
          <ac:picMkLst>
            <pc:docMk/>
            <pc:sldMk cId="2679845425" sldId="2147470886"/>
            <ac:picMk id="14340" creationId="{7575DEBE-C052-2DE2-33BD-8E683AC75B74}"/>
          </ac:picMkLst>
        </pc:picChg>
      </pc:sldChg>
      <pc:sldChg chg="addSp delSp modSp add mod setBg setClrOvrMap delDesignElem">
        <pc:chgData name="Marc Goodner" userId="3da4361d5de5f95c" providerId="LiveId" clId="{840A871D-59D6-4862-9F65-6D3DEE9E494B}" dt="2022-09-05T01:19:28.659" v="3773" actId="1076"/>
        <pc:sldMkLst>
          <pc:docMk/>
          <pc:sldMk cId="4015222894" sldId="2147470887"/>
        </pc:sldMkLst>
        <pc:spChg chg="mod">
          <ac:chgData name="Marc Goodner" userId="3da4361d5de5f95c" providerId="LiveId" clId="{840A871D-59D6-4862-9F65-6D3DEE9E494B}" dt="2022-09-05T01:18:40.503" v="3764" actId="20577"/>
          <ac:spMkLst>
            <pc:docMk/>
            <pc:sldMk cId="4015222894" sldId="2147470887"/>
            <ac:spMk id="2" creationId="{4A80628D-66BD-EDC8-F0D5-AAFD26BD7CF8}"/>
          </ac:spMkLst>
        </pc:spChg>
        <pc:spChg chg="mod">
          <ac:chgData name="Marc Goodner" userId="3da4361d5de5f95c" providerId="LiveId" clId="{840A871D-59D6-4862-9F65-6D3DEE9E494B}" dt="2022-09-05T01:18:58.933" v="3766" actId="14100"/>
          <ac:spMkLst>
            <pc:docMk/>
            <pc:sldMk cId="4015222894" sldId="2147470887"/>
            <ac:spMk id="4" creationId="{4561A1B7-1E82-9A33-DD4B-615F8F5611A0}"/>
          </ac:spMkLst>
        </pc:spChg>
        <pc:spChg chg="add">
          <ac:chgData name="Marc Goodner" userId="3da4361d5de5f95c" providerId="LiveId" clId="{840A871D-59D6-4862-9F65-6D3DEE9E494B}" dt="2022-09-05T01:18:24.582" v="3746" actId="26606"/>
          <ac:spMkLst>
            <pc:docMk/>
            <pc:sldMk cId="4015222894" sldId="2147470887"/>
            <ac:spMk id="13316" creationId="{C7FA33FF-088D-4F16-95A2-2C64D353DEA8}"/>
          </ac:spMkLst>
        </pc:spChg>
        <pc:spChg chg="add">
          <ac:chgData name="Marc Goodner" userId="3da4361d5de5f95c" providerId="LiveId" clId="{840A871D-59D6-4862-9F65-6D3DEE9E494B}" dt="2022-09-05T01:18:24.582" v="3746" actId="26606"/>
          <ac:spMkLst>
            <pc:docMk/>
            <pc:sldMk cId="4015222894" sldId="2147470887"/>
            <ac:spMk id="13317" creationId="{A376EFB1-01CF-419F-ABF1-2AF02BBFCBD1}"/>
          </ac:spMkLst>
        </pc:spChg>
        <pc:spChg chg="add">
          <ac:chgData name="Marc Goodner" userId="3da4361d5de5f95c" providerId="LiveId" clId="{840A871D-59D6-4862-9F65-6D3DEE9E494B}" dt="2022-09-05T01:18:24.582" v="3746" actId="26606"/>
          <ac:spMkLst>
            <pc:docMk/>
            <pc:sldMk cId="4015222894" sldId="2147470887"/>
            <ac:spMk id="13318" creationId="{FF9DEA15-78BD-4750-AA18-B9F28A6D5AB8}"/>
          </ac:spMkLst>
        </pc:spChg>
        <pc:spChg chg="del">
          <ac:chgData name="Marc Goodner" userId="3da4361d5de5f95c" providerId="LiveId" clId="{840A871D-59D6-4862-9F65-6D3DEE9E494B}" dt="2022-09-05T01:18:09.430" v="3745"/>
          <ac:spMkLst>
            <pc:docMk/>
            <pc:sldMk cId="4015222894" sldId="2147470887"/>
            <ac:spMk id="13319" creationId="{C7FA33FF-088D-4F16-95A2-2C64D353DEA8}"/>
          </ac:spMkLst>
        </pc:spChg>
        <pc:spChg chg="del">
          <ac:chgData name="Marc Goodner" userId="3da4361d5de5f95c" providerId="LiveId" clId="{840A871D-59D6-4862-9F65-6D3DEE9E494B}" dt="2022-09-05T01:18:09.430" v="3745"/>
          <ac:spMkLst>
            <pc:docMk/>
            <pc:sldMk cId="4015222894" sldId="2147470887"/>
            <ac:spMk id="13321" creationId="{A376EFB1-01CF-419F-ABF1-2AF02BBFCBD1}"/>
          </ac:spMkLst>
        </pc:spChg>
        <pc:spChg chg="del">
          <ac:chgData name="Marc Goodner" userId="3da4361d5de5f95c" providerId="LiveId" clId="{840A871D-59D6-4862-9F65-6D3DEE9E494B}" dt="2022-09-05T01:18:09.430" v="3745"/>
          <ac:spMkLst>
            <pc:docMk/>
            <pc:sldMk cId="4015222894" sldId="2147470887"/>
            <ac:spMk id="13323" creationId="{FF9DEA15-78BD-4750-AA18-B9F28A6D5AB8}"/>
          </ac:spMkLst>
        </pc:spChg>
        <pc:picChg chg="add mod">
          <ac:chgData name="Marc Goodner" userId="3da4361d5de5f95c" providerId="LiveId" clId="{840A871D-59D6-4862-9F65-6D3DEE9E494B}" dt="2022-09-05T01:19:08.010" v="3769" actId="1076"/>
          <ac:picMkLst>
            <pc:docMk/>
            <pc:sldMk cId="4015222894" sldId="2147470887"/>
            <ac:picMk id="5" creationId="{832FA43A-908A-9921-F575-B616B6E6D45A}"/>
          </ac:picMkLst>
        </pc:picChg>
        <pc:picChg chg="add mod">
          <ac:chgData name="Marc Goodner" userId="3da4361d5de5f95c" providerId="LiveId" clId="{840A871D-59D6-4862-9F65-6D3DEE9E494B}" dt="2022-09-05T01:19:08.010" v="3769" actId="1076"/>
          <ac:picMkLst>
            <pc:docMk/>
            <pc:sldMk cId="4015222894" sldId="2147470887"/>
            <ac:picMk id="7" creationId="{18999FB1-B002-0426-3550-2A3882798EA2}"/>
          </ac:picMkLst>
        </pc:picChg>
        <pc:picChg chg="del mod">
          <ac:chgData name="Marc Goodner" userId="3da4361d5de5f95c" providerId="LiveId" clId="{840A871D-59D6-4862-9F65-6D3DEE9E494B}" dt="2022-09-05T01:18:26.553" v="3747" actId="478"/>
          <ac:picMkLst>
            <pc:docMk/>
            <pc:sldMk cId="4015222894" sldId="2147470887"/>
            <ac:picMk id="8" creationId="{6AD0B3F3-9FED-87BE-5162-F9E002503859}"/>
          </ac:picMkLst>
        </pc:picChg>
        <pc:picChg chg="add mod">
          <ac:chgData name="Marc Goodner" userId="3da4361d5de5f95c" providerId="LiveId" clId="{840A871D-59D6-4862-9F65-6D3DEE9E494B}" dt="2022-09-05T01:19:28.659" v="3773" actId="1076"/>
          <ac:picMkLst>
            <pc:docMk/>
            <pc:sldMk cId="4015222894" sldId="2147470887"/>
            <ac:picMk id="10" creationId="{CE3A2A76-0EDB-D473-9F2A-86B28F165DC3}"/>
          </ac:picMkLst>
        </pc:picChg>
        <pc:picChg chg="del mod">
          <ac:chgData name="Marc Goodner" userId="3da4361d5de5f95c" providerId="LiveId" clId="{840A871D-59D6-4862-9F65-6D3DEE9E494B}" dt="2022-09-05T01:18:28.993" v="3748" actId="478"/>
          <ac:picMkLst>
            <pc:docMk/>
            <pc:sldMk cId="4015222894" sldId="2147470887"/>
            <ac:picMk id="13314" creationId="{5331F1C7-2E20-CD85-D6AB-49C00A58B964}"/>
          </ac:picMkLst>
        </pc:picChg>
      </pc:sldChg>
      <pc:sldChg chg="addSp modSp new mod modClrScheme chgLayout">
        <pc:chgData name="Marc Goodner" userId="3da4361d5de5f95c" providerId="LiveId" clId="{840A871D-59D6-4862-9F65-6D3DEE9E494B}" dt="2022-09-11T23:05:14.807" v="7022" actId="20577"/>
        <pc:sldMkLst>
          <pc:docMk/>
          <pc:sldMk cId="3212434409" sldId="2147470888"/>
        </pc:sldMkLst>
        <pc:spChg chg="mod ord">
          <ac:chgData name="Marc Goodner" userId="3da4361d5de5f95c" providerId="LiveId" clId="{840A871D-59D6-4862-9F65-6D3DEE9E494B}" dt="2022-09-11T23:05:14.807" v="7022" actId="20577"/>
          <ac:spMkLst>
            <pc:docMk/>
            <pc:sldMk cId="3212434409" sldId="2147470888"/>
            <ac:spMk id="2" creationId="{4E18A768-4A6D-2ED8-E1B0-2E75631F0935}"/>
          </ac:spMkLst>
        </pc:spChg>
        <pc:spChg chg="add mod ord">
          <ac:chgData name="Marc Goodner" userId="3da4361d5de5f95c" providerId="LiveId" clId="{840A871D-59D6-4862-9F65-6D3DEE9E494B}" dt="2022-09-11T22:36:43.195" v="6380" actId="20577"/>
          <ac:spMkLst>
            <pc:docMk/>
            <pc:sldMk cId="3212434409" sldId="2147470888"/>
            <ac:spMk id="3" creationId="{3DAA8B6E-D464-799E-D131-DFEE1C4446DA}"/>
          </ac:spMkLst>
        </pc:spChg>
      </pc:sldChg>
      <pc:sldChg chg="addSp delSp modSp new mod modClrScheme chgLayout">
        <pc:chgData name="Marc Goodner" userId="3da4361d5de5f95c" providerId="LiveId" clId="{840A871D-59D6-4862-9F65-6D3DEE9E494B}" dt="2022-09-12T16:58:39.129" v="7664" actId="20577"/>
        <pc:sldMkLst>
          <pc:docMk/>
          <pc:sldMk cId="984273642" sldId="2147470889"/>
        </pc:sldMkLst>
        <pc:spChg chg="del mod ord">
          <ac:chgData name="Marc Goodner" userId="3da4361d5de5f95c" providerId="LiveId" clId="{840A871D-59D6-4862-9F65-6D3DEE9E494B}" dt="2022-09-05T22:59:50.454" v="4452" actId="700"/>
          <ac:spMkLst>
            <pc:docMk/>
            <pc:sldMk cId="984273642" sldId="2147470889"/>
            <ac:spMk id="2" creationId="{62B91C1B-DEB0-6335-8705-485742331465}"/>
          </ac:spMkLst>
        </pc:spChg>
        <pc:spChg chg="del mod ord">
          <ac:chgData name="Marc Goodner" userId="3da4361d5de5f95c" providerId="LiveId" clId="{840A871D-59D6-4862-9F65-6D3DEE9E494B}" dt="2022-09-05T22:59:50.454" v="4452" actId="700"/>
          <ac:spMkLst>
            <pc:docMk/>
            <pc:sldMk cId="984273642" sldId="2147470889"/>
            <ac:spMk id="3" creationId="{882605E5-EE41-31E7-0B4C-67B0E91C2D66}"/>
          </ac:spMkLst>
        </pc:spChg>
        <pc:spChg chg="add mod ord">
          <ac:chgData name="Marc Goodner" userId="3da4361d5de5f95c" providerId="LiveId" clId="{840A871D-59D6-4862-9F65-6D3DEE9E494B}" dt="2022-09-05T23:00:13.257" v="4483" actId="20577"/>
          <ac:spMkLst>
            <pc:docMk/>
            <pc:sldMk cId="984273642" sldId="2147470889"/>
            <ac:spMk id="4" creationId="{9297F48A-79A9-12F1-B6C7-B14E8FE4AE75}"/>
          </ac:spMkLst>
        </pc:spChg>
        <pc:spChg chg="add mod ord">
          <ac:chgData name="Marc Goodner" userId="3da4361d5de5f95c" providerId="LiveId" clId="{840A871D-59D6-4862-9F65-6D3DEE9E494B}" dt="2022-09-12T16:58:39.129" v="7664" actId="20577"/>
          <ac:spMkLst>
            <pc:docMk/>
            <pc:sldMk cId="984273642" sldId="2147470889"/>
            <ac:spMk id="5" creationId="{55B910DE-50C2-195F-9DB2-C45E05826809}"/>
          </ac:spMkLst>
        </pc:spChg>
        <pc:picChg chg="add mod">
          <ac:chgData name="Marc Goodner" userId="3da4361d5de5f95c" providerId="LiveId" clId="{840A871D-59D6-4862-9F65-6D3DEE9E494B}" dt="2022-09-11T23:00:47.279" v="6847" actId="1076"/>
          <ac:picMkLst>
            <pc:docMk/>
            <pc:sldMk cId="984273642" sldId="2147470889"/>
            <ac:picMk id="3" creationId="{33674D28-BED5-CAE8-62F0-05D938D3585A}"/>
          </ac:picMkLst>
        </pc:picChg>
      </pc:sldChg>
      <pc:sldChg chg="modSp new mod">
        <pc:chgData name="Marc Goodner" userId="3da4361d5de5f95c" providerId="LiveId" clId="{840A871D-59D6-4862-9F65-6D3DEE9E494B}" dt="2022-09-07T20:39:18.457" v="6290" actId="27636"/>
        <pc:sldMkLst>
          <pc:docMk/>
          <pc:sldMk cId="2429703515" sldId="2147470890"/>
        </pc:sldMkLst>
        <pc:spChg chg="mod">
          <ac:chgData name="Marc Goodner" userId="3da4361d5de5f95c" providerId="LiveId" clId="{840A871D-59D6-4862-9F65-6D3DEE9E494B}" dt="2022-09-07T20:37:21.163" v="6141" actId="20577"/>
          <ac:spMkLst>
            <pc:docMk/>
            <pc:sldMk cId="2429703515" sldId="2147470890"/>
            <ac:spMk id="2" creationId="{19558F32-D00F-C4E0-D40A-83989B097CA7}"/>
          </ac:spMkLst>
        </pc:spChg>
        <pc:spChg chg="mod">
          <ac:chgData name="Marc Goodner" userId="3da4361d5de5f95c" providerId="LiveId" clId="{840A871D-59D6-4862-9F65-6D3DEE9E494B}" dt="2022-09-07T20:39:18.457" v="6290" actId="27636"/>
          <ac:spMkLst>
            <pc:docMk/>
            <pc:sldMk cId="2429703515" sldId="2147470890"/>
            <ac:spMk id="3" creationId="{36C970DF-4FD1-CC39-F2E1-C7D3EA448060}"/>
          </ac:spMkLst>
        </pc:spChg>
      </pc:sldChg>
      <pc:sldChg chg="addSp modSp new mod">
        <pc:chgData name="Marc Goodner" userId="3da4361d5de5f95c" providerId="LiveId" clId="{840A871D-59D6-4862-9F65-6D3DEE9E494B}" dt="2022-09-11T22:49:57.101" v="6600" actId="20577"/>
        <pc:sldMkLst>
          <pc:docMk/>
          <pc:sldMk cId="3663155735" sldId="2147470891"/>
        </pc:sldMkLst>
        <pc:spChg chg="mod">
          <ac:chgData name="Marc Goodner" userId="3da4361d5de5f95c" providerId="LiveId" clId="{840A871D-59D6-4862-9F65-6D3DEE9E494B}" dt="2022-09-11T22:43:57.623" v="6398" actId="20577"/>
          <ac:spMkLst>
            <pc:docMk/>
            <pc:sldMk cId="3663155735" sldId="2147470891"/>
            <ac:spMk id="2" creationId="{E977FDC9-45E3-9490-E5A2-FA1813F9683C}"/>
          </ac:spMkLst>
        </pc:spChg>
        <pc:spChg chg="mod">
          <ac:chgData name="Marc Goodner" userId="3da4361d5de5f95c" providerId="LiveId" clId="{840A871D-59D6-4862-9F65-6D3DEE9E494B}" dt="2022-09-11T22:49:57.101" v="6600" actId="20577"/>
          <ac:spMkLst>
            <pc:docMk/>
            <pc:sldMk cId="3663155735" sldId="2147470891"/>
            <ac:spMk id="3" creationId="{F30982B3-BC29-7781-EDB5-85BF3C6C1B97}"/>
          </ac:spMkLst>
        </pc:spChg>
        <pc:picChg chg="add mod">
          <ac:chgData name="Marc Goodner" userId="3da4361d5de5f95c" providerId="LiveId" clId="{840A871D-59D6-4862-9F65-6D3DEE9E494B}" dt="2022-09-11T22:46:59.953" v="6484" actId="1076"/>
          <ac:picMkLst>
            <pc:docMk/>
            <pc:sldMk cId="3663155735" sldId="2147470891"/>
            <ac:picMk id="5" creationId="{2D88236A-0FF2-64E8-953D-D87F11545A92}"/>
          </ac:picMkLst>
        </pc:picChg>
      </pc:sldChg>
      <pc:sldChg chg="modSp new del mod">
        <pc:chgData name="Marc Goodner" userId="3da4361d5de5f95c" providerId="LiveId" clId="{840A871D-59D6-4862-9F65-6D3DEE9E494B}" dt="2022-09-07T20:25:30.233" v="5930" actId="2696"/>
        <pc:sldMkLst>
          <pc:docMk/>
          <pc:sldMk cId="4055389716" sldId="2147470892"/>
        </pc:sldMkLst>
        <pc:spChg chg="mod">
          <ac:chgData name="Marc Goodner" userId="3da4361d5de5f95c" providerId="LiveId" clId="{840A871D-59D6-4862-9F65-6D3DEE9E494B}" dt="2022-09-07T20:22:27.010" v="5702" actId="20577"/>
          <ac:spMkLst>
            <pc:docMk/>
            <pc:sldMk cId="4055389716" sldId="2147470892"/>
            <ac:spMk id="2" creationId="{30088936-ACA6-A58A-1435-AFF0BE5D0515}"/>
          </ac:spMkLst>
        </pc:spChg>
        <pc:spChg chg="mod">
          <ac:chgData name="Marc Goodner" userId="3da4361d5de5f95c" providerId="LiveId" clId="{840A871D-59D6-4862-9F65-6D3DEE9E494B}" dt="2022-09-07T20:24:07.345" v="5797" actId="21"/>
          <ac:spMkLst>
            <pc:docMk/>
            <pc:sldMk cId="4055389716" sldId="2147470892"/>
            <ac:spMk id="3" creationId="{98BA2743-4F32-63F4-C117-205F7471363F}"/>
          </ac:spMkLst>
        </pc:spChg>
      </pc:sldChg>
      <pc:sldChg chg="addSp delSp modSp add mod setBg delDesignElem">
        <pc:chgData name="Marc Goodner" userId="3da4361d5de5f95c" providerId="LiveId" clId="{840A871D-59D6-4862-9F65-6D3DEE9E494B}" dt="2022-09-07T20:34:33.280" v="6099" actId="20577"/>
        <pc:sldMkLst>
          <pc:docMk/>
          <pc:sldMk cId="1202278147" sldId="2147470893"/>
        </pc:sldMkLst>
        <pc:spChg chg="mod">
          <ac:chgData name="Marc Goodner" userId="3da4361d5de5f95c" providerId="LiveId" clId="{840A871D-59D6-4862-9F65-6D3DEE9E494B}" dt="2022-09-07T20:23:59.614" v="5796" actId="20577"/>
          <ac:spMkLst>
            <pc:docMk/>
            <pc:sldMk cId="1202278147" sldId="2147470893"/>
            <ac:spMk id="4" creationId="{FBB0D5FA-14A2-FF7B-BFF4-0001CDCDD4C2}"/>
          </ac:spMkLst>
        </pc:spChg>
        <pc:spChg chg="mod">
          <ac:chgData name="Marc Goodner" userId="3da4361d5de5f95c" providerId="LiveId" clId="{840A871D-59D6-4862-9F65-6D3DEE9E494B}" dt="2022-09-07T20:34:33.280" v="6099" actId="20577"/>
          <ac:spMkLst>
            <pc:docMk/>
            <pc:sldMk cId="1202278147" sldId="2147470893"/>
            <ac:spMk id="27" creationId="{8906CFD2-A021-38C2-81BC-2E9D1D3334CF}"/>
          </ac:spMkLst>
        </pc:spChg>
        <pc:spChg chg="add">
          <ac:chgData name="Marc Goodner" userId="3da4361d5de5f95c" providerId="LiveId" clId="{840A871D-59D6-4862-9F65-6D3DEE9E494B}" dt="2022-09-07T20:23:52.860" v="5789" actId="26606"/>
          <ac:spMkLst>
            <pc:docMk/>
            <pc:sldMk cId="1202278147" sldId="2147470893"/>
            <ac:spMk id="29" creationId="{C7FA33FF-088D-4F16-95A2-2C64D353DEA8}"/>
          </ac:spMkLst>
        </pc:spChg>
        <pc:spChg chg="add">
          <ac:chgData name="Marc Goodner" userId="3da4361d5de5f95c" providerId="LiveId" clId="{840A871D-59D6-4862-9F65-6D3DEE9E494B}" dt="2022-09-07T20:23:52.860" v="5789" actId="26606"/>
          <ac:spMkLst>
            <pc:docMk/>
            <pc:sldMk cId="1202278147" sldId="2147470893"/>
            <ac:spMk id="30" creationId="{A376EFB1-01CF-419F-ABF1-2AF02BBFCBD1}"/>
          </ac:spMkLst>
        </pc:spChg>
        <pc:spChg chg="add">
          <ac:chgData name="Marc Goodner" userId="3da4361d5de5f95c" providerId="LiveId" clId="{840A871D-59D6-4862-9F65-6D3DEE9E494B}" dt="2022-09-07T20:23:52.860" v="5789" actId="26606"/>
          <ac:spMkLst>
            <pc:docMk/>
            <pc:sldMk cId="1202278147" sldId="2147470893"/>
            <ac:spMk id="31" creationId="{FF9DEA15-78BD-4750-AA18-B9F28A6D5AB8}"/>
          </ac:spMkLst>
        </pc:spChg>
        <pc:spChg chg="del">
          <ac:chgData name="Marc Goodner" userId="3da4361d5de5f95c" providerId="LiveId" clId="{840A871D-59D6-4862-9F65-6D3DEE9E494B}" dt="2022-09-07T20:23:39.557" v="5788"/>
          <ac:spMkLst>
            <pc:docMk/>
            <pc:sldMk cId="1202278147" sldId="2147470893"/>
            <ac:spMk id="32" creationId="{C7FA33FF-088D-4F16-95A2-2C64D353DEA8}"/>
          </ac:spMkLst>
        </pc:spChg>
        <pc:spChg chg="del">
          <ac:chgData name="Marc Goodner" userId="3da4361d5de5f95c" providerId="LiveId" clId="{840A871D-59D6-4862-9F65-6D3DEE9E494B}" dt="2022-09-07T20:23:39.557" v="5788"/>
          <ac:spMkLst>
            <pc:docMk/>
            <pc:sldMk cId="1202278147" sldId="2147470893"/>
            <ac:spMk id="34" creationId="{A376EFB1-01CF-419F-ABF1-2AF02BBFCBD1}"/>
          </ac:spMkLst>
        </pc:spChg>
        <pc:spChg chg="del">
          <ac:chgData name="Marc Goodner" userId="3da4361d5de5f95c" providerId="LiveId" clId="{840A871D-59D6-4862-9F65-6D3DEE9E494B}" dt="2022-09-07T20:23:39.557" v="5788"/>
          <ac:spMkLst>
            <pc:docMk/>
            <pc:sldMk cId="1202278147" sldId="2147470893"/>
            <ac:spMk id="36" creationId="{FF9DEA15-78BD-4750-AA18-B9F28A6D5AB8}"/>
          </ac:spMkLst>
        </pc:spChg>
      </pc:sldChg>
      <pc:sldChg chg="addSp modSp new mod">
        <pc:chgData name="Marc Goodner" userId="3da4361d5de5f95c" providerId="LiveId" clId="{840A871D-59D6-4862-9F65-6D3DEE9E494B}" dt="2022-09-11T23:15:18.571" v="7163" actId="15"/>
        <pc:sldMkLst>
          <pc:docMk/>
          <pc:sldMk cId="3426377818" sldId="2147470894"/>
        </pc:sldMkLst>
        <pc:spChg chg="mod">
          <ac:chgData name="Marc Goodner" userId="3da4361d5de5f95c" providerId="LiveId" clId="{840A871D-59D6-4862-9F65-6D3DEE9E494B}" dt="2022-09-11T22:51:21.956" v="6622" actId="20577"/>
          <ac:spMkLst>
            <pc:docMk/>
            <pc:sldMk cId="3426377818" sldId="2147470894"/>
            <ac:spMk id="2" creationId="{2F09EAC4-B1E7-AD41-4D2A-7D6B21B77731}"/>
          </ac:spMkLst>
        </pc:spChg>
        <pc:spChg chg="mod">
          <ac:chgData name="Marc Goodner" userId="3da4361d5de5f95c" providerId="LiveId" clId="{840A871D-59D6-4862-9F65-6D3DEE9E494B}" dt="2022-09-11T23:15:18.571" v="7163" actId="15"/>
          <ac:spMkLst>
            <pc:docMk/>
            <pc:sldMk cId="3426377818" sldId="2147470894"/>
            <ac:spMk id="3" creationId="{00C97903-6AAA-41A9-9F2B-AA23D4B80699}"/>
          </ac:spMkLst>
        </pc:spChg>
        <pc:picChg chg="add mod ord">
          <ac:chgData name="Marc Goodner" userId="3da4361d5de5f95c" providerId="LiveId" clId="{840A871D-59D6-4862-9F65-6D3DEE9E494B}" dt="2022-09-11T22:55:17.204" v="6756" actId="166"/>
          <ac:picMkLst>
            <pc:docMk/>
            <pc:sldMk cId="3426377818" sldId="2147470894"/>
            <ac:picMk id="5" creationId="{A0D1A3C6-7F07-EA3A-856B-8E7F3CD241A3}"/>
          </ac:picMkLst>
        </pc:picChg>
        <pc:picChg chg="add mod">
          <ac:chgData name="Marc Goodner" userId="3da4361d5de5f95c" providerId="LiveId" clId="{840A871D-59D6-4862-9F65-6D3DEE9E494B}" dt="2022-09-11T22:55:10.506" v="6755" actId="1076"/>
          <ac:picMkLst>
            <pc:docMk/>
            <pc:sldMk cId="3426377818" sldId="2147470894"/>
            <ac:picMk id="7" creationId="{511EDE5C-ECAD-BC5E-29BF-D26FE8D06001}"/>
          </ac:picMkLst>
        </pc:picChg>
      </pc:sldChg>
      <pc:sldChg chg="addSp delSp modSp new mod ord setBg modClrScheme chgLayout">
        <pc:chgData name="Marc Goodner" userId="3da4361d5de5f95c" providerId="LiveId" clId="{840A871D-59D6-4862-9F65-6D3DEE9E494B}" dt="2022-09-11T23:32:59.736" v="7472" actId="14100"/>
        <pc:sldMkLst>
          <pc:docMk/>
          <pc:sldMk cId="2362377400" sldId="2147470895"/>
        </pc:sldMkLst>
        <pc:spChg chg="del mod ord">
          <ac:chgData name="Marc Goodner" userId="3da4361d5de5f95c" providerId="LiveId" clId="{840A871D-59D6-4862-9F65-6D3DEE9E494B}" dt="2022-09-11T23:02:59.144" v="6903" actId="700"/>
          <ac:spMkLst>
            <pc:docMk/>
            <pc:sldMk cId="2362377400" sldId="2147470895"/>
            <ac:spMk id="2" creationId="{042CE260-80B3-DB89-B598-F8DD6EF3CC9C}"/>
          </ac:spMkLst>
        </pc:spChg>
        <pc:spChg chg="del mod ord">
          <ac:chgData name="Marc Goodner" userId="3da4361d5de5f95c" providerId="LiveId" clId="{840A871D-59D6-4862-9F65-6D3DEE9E494B}" dt="2022-09-11T23:02:59.144" v="6903" actId="700"/>
          <ac:spMkLst>
            <pc:docMk/>
            <pc:sldMk cId="2362377400" sldId="2147470895"/>
            <ac:spMk id="3" creationId="{54FB2D54-ECB7-1391-64C3-2189B77E9439}"/>
          </ac:spMkLst>
        </pc:spChg>
        <pc:spChg chg="add mod ord">
          <ac:chgData name="Marc Goodner" userId="3da4361d5de5f95c" providerId="LiveId" clId="{840A871D-59D6-4862-9F65-6D3DEE9E494B}" dt="2022-09-11T23:31:28.454" v="7456" actId="26606"/>
          <ac:spMkLst>
            <pc:docMk/>
            <pc:sldMk cId="2362377400" sldId="2147470895"/>
            <ac:spMk id="4" creationId="{F6008D44-7F4F-B1E2-AEE4-22DA7EDE7256}"/>
          </ac:spMkLst>
        </pc:spChg>
        <pc:spChg chg="add mod ord">
          <ac:chgData name="Marc Goodner" userId="3da4361d5de5f95c" providerId="LiveId" clId="{840A871D-59D6-4862-9F65-6D3DEE9E494B}" dt="2022-09-11T23:32:59.736" v="7472" actId="14100"/>
          <ac:spMkLst>
            <pc:docMk/>
            <pc:sldMk cId="2362377400" sldId="2147470895"/>
            <ac:spMk id="5" creationId="{651BE56E-1EE9-70A4-8BDC-2780F9501E3E}"/>
          </ac:spMkLst>
        </pc:spChg>
        <pc:spChg chg="add">
          <ac:chgData name="Marc Goodner" userId="3da4361d5de5f95c" providerId="LiveId" clId="{840A871D-59D6-4862-9F65-6D3DEE9E494B}" dt="2022-09-11T23:31:28.454" v="7456" actId="26606"/>
          <ac:spMkLst>
            <pc:docMk/>
            <pc:sldMk cId="2362377400" sldId="2147470895"/>
            <ac:spMk id="10" creationId="{BAD76F3E-3A97-486B-B402-44400A8B9173}"/>
          </ac:spMkLst>
        </pc:spChg>
        <pc:spChg chg="add">
          <ac:chgData name="Marc Goodner" userId="3da4361d5de5f95c" providerId="LiveId" clId="{840A871D-59D6-4862-9F65-6D3DEE9E494B}" dt="2022-09-11T23:31:28.454" v="7456" actId="26606"/>
          <ac:spMkLst>
            <pc:docMk/>
            <pc:sldMk cId="2362377400" sldId="2147470895"/>
            <ac:spMk id="12" creationId="{391F6B52-91F4-4AEB-B6DB-29FEBCF28C8B}"/>
          </ac:spMkLst>
        </pc:spChg>
        <pc:spChg chg="add">
          <ac:chgData name="Marc Goodner" userId="3da4361d5de5f95c" providerId="LiveId" clId="{840A871D-59D6-4862-9F65-6D3DEE9E494B}" dt="2022-09-11T23:31:28.454" v="7456" actId="26606"/>
          <ac:spMkLst>
            <pc:docMk/>
            <pc:sldMk cId="2362377400" sldId="2147470895"/>
            <ac:spMk id="14" creationId="{2CD6F061-7C53-44F4-9794-953DB70A451B}"/>
          </ac:spMkLst>
        </pc:spChg>
      </pc:sldChg>
      <pc:sldChg chg="addSp delSp modSp new mod ord modClrScheme chgLayout">
        <pc:chgData name="Marc Goodner" userId="3da4361d5de5f95c" providerId="LiveId" clId="{840A871D-59D6-4862-9F65-6D3DEE9E494B}" dt="2022-09-11T23:32:25.343" v="7469" actId="20577"/>
        <pc:sldMkLst>
          <pc:docMk/>
          <pc:sldMk cId="2728948396" sldId="2147470896"/>
        </pc:sldMkLst>
        <pc:spChg chg="del mod ord">
          <ac:chgData name="Marc Goodner" userId="3da4361d5de5f95c" providerId="LiveId" clId="{840A871D-59D6-4862-9F65-6D3DEE9E494B}" dt="2022-09-11T23:05:47.078" v="7024" actId="700"/>
          <ac:spMkLst>
            <pc:docMk/>
            <pc:sldMk cId="2728948396" sldId="2147470896"/>
            <ac:spMk id="2" creationId="{F8463C15-228B-8609-3C94-3B5FD936BC31}"/>
          </ac:spMkLst>
        </pc:spChg>
        <pc:spChg chg="del mod ord">
          <ac:chgData name="Marc Goodner" userId="3da4361d5de5f95c" providerId="LiveId" clId="{840A871D-59D6-4862-9F65-6D3DEE9E494B}" dt="2022-09-11T23:05:47.078" v="7024" actId="700"/>
          <ac:spMkLst>
            <pc:docMk/>
            <pc:sldMk cId="2728948396" sldId="2147470896"/>
            <ac:spMk id="3" creationId="{0F128DDE-C46A-9685-3348-54BA18715FA5}"/>
          </ac:spMkLst>
        </pc:spChg>
        <pc:spChg chg="add mod ord">
          <ac:chgData name="Marc Goodner" userId="3da4361d5de5f95c" providerId="LiveId" clId="{840A871D-59D6-4862-9F65-6D3DEE9E494B}" dt="2022-09-11T23:32:25.343" v="7469" actId="20577"/>
          <ac:spMkLst>
            <pc:docMk/>
            <pc:sldMk cId="2728948396" sldId="2147470896"/>
            <ac:spMk id="4" creationId="{C8638F09-B525-7D61-F7D2-2CEEC4C4A623}"/>
          </ac:spMkLst>
        </pc:spChg>
        <pc:spChg chg="add mod ord">
          <ac:chgData name="Marc Goodner" userId="3da4361d5de5f95c" providerId="LiveId" clId="{840A871D-59D6-4862-9F65-6D3DEE9E494B}" dt="2022-09-11T23:13:27.346" v="7157" actId="14100"/>
          <ac:spMkLst>
            <pc:docMk/>
            <pc:sldMk cId="2728948396" sldId="2147470896"/>
            <ac:spMk id="5" creationId="{724C1A83-E221-FE4B-4003-7DA9EB1E5134}"/>
          </ac:spMkLst>
        </pc:spChg>
        <pc:spChg chg="add del">
          <ac:chgData name="Marc Goodner" userId="3da4361d5de5f95c" providerId="LiveId" clId="{840A871D-59D6-4862-9F65-6D3DEE9E494B}" dt="2022-09-11T23:08:06.592" v="7050"/>
          <ac:spMkLst>
            <pc:docMk/>
            <pc:sldMk cId="2728948396" sldId="2147470896"/>
            <ac:spMk id="6" creationId="{6954EAC9-9EA0-41BB-F667-C7A60A675CBD}"/>
          </ac:spMkLst>
        </pc:spChg>
        <pc:spChg chg="add del">
          <ac:chgData name="Marc Goodner" userId="3da4361d5de5f95c" providerId="LiveId" clId="{840A871D-59D6-4862-9F65-6D3DEE9E494B}" dt="2022-09-11T23:08:09.356" v="7052"/>
          <ac:spMkLst>
            <pc:docMk/>
            <pc:sldMk cId="2728948396" sldId="2147470896"/>
            <ac:spMk id="7" creationId="{3D7BF4B0-4D11-4827-ACD8-A28EF18E67D7}"/>
          </ac:spMkLst>
        </pc:spChg>
        <pc:spChg chg="add del">
          <ac:chgData name="Marc Goodner" userId="3da4361d5de5f95c" providerId="LiveId" clId="{840A871D-59D6-4862-9F65-6D3DEE9E494B}" dt="2022-09-11T23:11:33.948" v="7100"/>
          <ac:spMkLst>
            <pc:docMk/>
            <pc:sldMk cId="2728948396" sldId="2147470896"/>
            <ac:spMk id="8" creationId="{9F2375CD-FAD9-1FDF-2060-1137E7B8798D}"/>
          </ac:spMkLst>
        </pc:spChg>
        <pc:spChg chg="add del">
          <ac:chgData name="Marc Goodner" userId="3da4361d5de5f95c" providerId="LiveId" clId="{840A871D-59D6-4862-9F65-6D3DEE9E494B}" dt="2022-09-11T23:12:03.775" v="7129"/>
          <ac:spMkLst>
            <pc:docMk/>
            <pc:sldMk cId="2728948396" sldId="2147470896"/>
            <ac:spMk id="9" creationId="{E6998567-8218-B234-6D27-28BB8187699C}"/>
          </ac:spMkLst>
        </pc:spChg>
        <pc:spChg chg="add mod">
          <ac:chgData name="Marc Goodner" userId="3da4361d5de5f95c" providerId="LiveId" clId="{840A871D-59D6-4862-9F65-6D3DEE9E494B}" dt="2022-09-11T23:13:58.724" v="7162" actId="14100"/>
          <ac:spMkLst>
            <pc:docMk/>
            <pc:sldMk cId="2728948396" sldId="2147470896"/>
            <ac:spMk id="11" creationId="{CB9D0667-4415-FB8C-639D-8E420B1A4C06}"/>
          </ac:spMkLst>
        </pc:spChg>
      </pc:sldChg>
      <pc:sldChg chg="addSp delSp modSp new mod setBg modClrScheme chgLayout">
        <pc:chgData name="Marc Goodner" userId="3da4361d5de5f95c" providerId="LiveId" clId="{840A871D-59D6-4862-9F65-6D3DEE9E494B}" dt="2022-09-11T23:33:42.151" v="7485" actId="403"/>
        <pc:sldMkLst>
          <pc:docMk/>
          <pc:sldMk cId="5595850" sldId="2147470897"/>
        </pc:sldMkLst>
        <pc:spChg chg="del mod ord">
          <ac:chgData name="Marc Goodner" userId="3da4361d5de5f95c" providerId="LiveId" clId="{840A871D-59D6-4862-9F65-6D3DEE9E494B}" dt="2022-09-11T23:25:25.089" v="7165" actId="700"/>
          <ac:spMkLst>
            <pc:docMk/>
            <pc:sldMk cId="5595850" sldId="2147470897"/>
            <ac:spMk id="2" creationId="{E09ED756-8994-49C6-65B0-E2102537AFE6}"/>
          </ac:spMkLst>
        </pc:spChg>
        <pc:spChg chg="del mod ord">
          <ac:chgData name="Marc Goodner" userId="3da4361d5de5f95c" providerId="LiveId" clId="{840A871D-59D6-4862-9F65-6D3DEE9E494B}" dt="2022-09-11T23:25:25.089" v="7165" actId="700"/>
          <ac:spMkLst>
            <pc:docMk/>
            <pc:sldMk cId="5595850" sldId="2147470897"/>
            <ac:spMk id="3" creationId="{0877927E-C63B-C285-A033-2105192B1188}"/>
          </ac:spMkLst>
        </pc:spChg>
        <pc:spChg chg="add mod ord">
          <ac:chgData name="Marc Goodner" userId="3da4361d5de5f95c" providerId="LiveId" clId="{840A871D-59D6-4862-9F65-6D3DEE9E494B}" dt="2022-09-11T23:31:17.092" v="7455" actId="26606"/>
          <ac:spMkLst>
            <pc:docMk/>
            <pc:sldMk cId="5595850" sldId="2147470897"/>
            <ac:spMk id="4" creationId="{0EAA73FA-90AB-433E-E77A-5EAD3D4FCCB4}"/>
          </ac:spMkLst>
        </pc:spChg>
        <pc:spChg chg="add mod ord">
          <ac:chgData name="Marc Goodner" userId="3da4361d5de5f95c" providerId="LiveId" clId="{840A871D-59D6-4862-9F65-6D3DEE9E494B}" dt="2022-09-11T23:33:42.151" v="7485" actId="403"/>
          <ac:spMkLst>
            <pc:docMk/>
            <pc:sldMk cId="5595850" sldId="2147470897"/>
            <ac:spMk id="5" creationId="{DA71C9B2-CFE7-DAE8-7D0F-00C17D01B67A}"/>
          </ac:spMkLst>
        </pc:spChg>
        <pc:spChg chg="add">
          <ac:chgData name="Marc Goodner" userId="3da4361d5de5f95c" providerId="LiveId" clId="{840A871D-59D6-4862-9F65-6D3DEE9E494B}" dt="2022-09-11T23:31:17.092" v="7455" actId="26606"/>
          <ac:spMkLst>
            <pc:docMk/>
            <pc:sldMk cId="5595850" sldId="2147470897"/>
            <ac:spMk id="10" creationId="{BAD76F3E-3A97-486B-B402-44400A8B9173}"/>
          </ac:spMkLst>
        </pc:spChg>
        <pc:spChg chg="add">
          <ac:chgData name="Marc Goodner" userId="3da4361d5de5f95c" providerId="LiveId" clId="{840A871D-59D6-4862-9F65-6D3DEE9E494B}" dt="2022-09-11T23:31:17.092" v="7455" actId="26606"/>
          <ac:spMkLst>
            <pc:docMk/>
            <pc:sldMk cId="5595850" sldId="2147470897"/>
            <ac:spMk id="12" creationId="{391F6B52-91F4-4AEB-B6DB-29FEBCF28C8B}"/>
          </ac:spMkLst>
        </pc:spChg>
        <pc:spChg chg="add">
          <ac:chgData name="Marc Goodner" userId="3da4361d5de5f95c" providerId="LiveId" clId="{840A871D-59D6-4862-9F65-6D3DEE9E494B}" dt="2022-09-11T23:31:17.092" v="7455" actId="26606"/>
          <ac:spMkLst>
            <pc:docMk/>
            <pc:sldMk cId="5595850" sldId="2147470897"/>
            <ac:spMk id="14" creationId="{2CD6F061-7C53-44F4-9794-953DB70A451B}"/>
          </ac:spMkLst>
        </pc:spChg>
      </pc:sldChg>
      <pc:sldChg chg="addSp delSp modSp new mod setBg modClrScheme chgLayout">
        <pc:chgData name="Marc Goodner" userId="3da4361d5de5f95c" providerId="LiveId" clId="{840A871D-59D6-4862-9F65-6D3DEE9E494B}" dt="2022-09-11T23:34:19.221" v="7486" actId="14100"/>
        <pc:sldMkLst>
          <pc:docMk/>
          <pc:sldMk cId="623537240" sldId="2147470898"/>
        </pc:sldMkLst>
        <pc:spChg chg="del mod ord">
          <ac:chgData name="Marc Goodner" userId="3da4361d5de5f95c" providerId="LiveId" clId="{840A871D-59D6-4862-9F65-6D3DEE9E494B}" dt="2022-09-11T23:29:36.437" v="7333" actId="700"/>
          <ac:spMkLst>
            <pc:docMk/>
            <pc:sldMk cId="623537240" sldId="2147470898"/>
            <ac:spMk id="2" creationId="{2CD544D5-0BF1-CA72-7E62-46254590DF71}"/>
          </ac:spMkLst>
        </pc:spChg>
        <pc:spChg chg="del mod ord">
          <ac:chgData name="Marc Goodner" userId="3da4361d5de5f95c" providerId="LiveId" clId="{840A871D-59D6-4862-9F65-6D3DEE9E494B}" dt="2022-09-11T23:29:36.437" v="7333" actId="700"/>
          <ac:spMkLst>
            <pc:docMk/>
            <pc:sldMk cId="623537240" sldId="2147470898"/>
            <ac:spMk id="3" creationId="{93BDD923-FC55-01FF-A8FF-A42903C4D734}"/>
          </ac:spMkLst>
        </pc:spChg>
        <pc:spChg chg="add mod ord">
          <ac:chgData name="Marc Goodner" userId="3da4361d5de5f95c" providerId="LiveId" clId="{840A871D-59D6-4862-9F65-6D3DEE9E494B}" dt="2022-09-11T23:31:03.822" v="7454" actId="26606"/>
          <ac:spMkLst>
            <pc:docMk/>
            <pc:sldMk cId="623537240" sldId="2147470898"/>
            <ac:spMk id="4" creationId="{82A89F38-A6DA-A977-C56C-9E9CD5F78510}"/>
          </ac:spMkLst>
        </pc:spChg>
        <pc:spChg chg="add mod ord">
          <ac:chgData name="Marc Goodner" userId="3da4361d5de5f95c" providerId="LiveId" clId="{840A871D-59D6-4862-9F65-6D3DEE9E494B}" dt="2022-09-11T23:34:19.221" v="7486" actId="14100"/>
          <ac:spMkLst>
            <pc:docMk/>
            <pc:sldMk cId="623537240" sldId="2147470898"/>
            <ac:spMk id="5" creationId="{4000BF12-9482-BE92-CCEE-8095CD8AADDA}"/>
          </ac:spMkLst>
        </pc:spChg>
        <pc:spChg chg="add">
          <ac:chgData name="Marc Goodner" userId="3da4361d5de5f95c" providerId="LiveId" clId="{840A871D-59D6-4862-9F65-6D3DEE9E494B}" dt="2022-09-11T23:31:03.822" v="7454" actId="26606"/>
          <ac:spMkLst>
            <pc:docMk/>
            <pc:sldMk cId="623537240" sldId="2147470898"/>
            <ac:spMk id="10" creationId="{BAD76F3E-3A97-486B-B402-44400A8B9173}"/>
          </ac:spMkLst>
        </pc:spChg>
        <pc:spChg chg="add">
          <ac:chgData name="Marc Goodner" userId="3da4361d5de5f95c" providerId="LiveId" clId="{840A871D-59D6-4862-9F65-6D3DEE9E494B}" dt="2022-09-11T23:31:03.822" v="7454" actId="26606"/>
          <ac:spMkLst>
            <pc:docMk/>
            <pc:sldMk cId="623537240" sldId="2147470898"/>
            <ac:spMk id="12" creationId="{391F6B52-91F4-4AEB-B6DB-29FEBCF28C8B}"/>
          </ac:spMkLst>
        </pc:spChg>
        <pc:spChg chg="add">
          <ac:chgData name="Marc Goodner" userId="3da4361d5de5f95c" providerId="LiveId" clId="{840A871D-59D6-4862-9F65-6D3DEE9E494B}" dt="2022-09-11T23:31:03.822" v="7454" actId="26606"/>
          <ac:spMkLst>
            <pc:docMk/>
            <pc:sldMk cId="623537240" sldId="2147470898"/>
            <ac:spMk id="14" creationId="{2CD6F061-7C53-44F4-9794-953DB70A451B}"/>
          </ac:spMkLst>
        </pc:spChg>
      </pc:sldChg>
    </pc:docChg>
  </pc:docChgLst>
  <pc:docChgLst>
    <pc:chgData name="Marc Goodner" userId="44823501-a560-4f50-ab58-923fb4cfa9ca" providerId="ADAL" clId="{5D36A460-299A-4E5D-9BDE-4D0A108F86DD}"/>
    <pc:docChg chg="undo custSel modSld sldOrd">
      <pc:chgData name="Marc Goodner" userId="44823501-a560-4f50-ab58-923fb4cfa9ca" providerId="ADAL" clId="{5D36A460-299A-4E5D-9BDE-4D0A108F86DD}" dt="2022-09-15T15:45:53.432" v="576"/>
      <pc:docMkLst>
        <pc:docMk/>
      </pc:docMkLst>
      <pc:sldChg chg="modSp mod">
        <pc:chgData name="Marc Goodner" userId="44823501-a560-4f50-ab58-923fb4cfa9ca" providerId="ADAL" clId="{5D36A460-299A-4E5D-9BDE-4D0A108F86DD}" dt="2022-09-15T01:24:33.128" v="503" actId="20577"/>
        <pc:sldMkLst>
          <pc:docMk/>
          <pc:sldMk cId="2789261926" sldId="2147470854"/>
        </pc:sldMkLst>
        <pc:spChg chg="mod">
          <ac:chgData name="Marc Goodner" userId="44823501-a560-4f50-ab58-923fb4cfa9ca" providerId="ADAL" clId="{5D36A460-299A-4E5D-9BDE-4D0A108F86DD}" dt="2022-09-15T01:24:33.128" v="503" actId="20577"/>
          <ac:spMkLst>
            <pc:docMk/>
            <pc:sldMk cId="2789261926" sldId="2147470854"/>
            <ac:spMk id="3" creationId="{423789EB-A21D-AE7F-6B1E-A4EE0E8A06DD}"/>
          </ac:spMkLst>
        </pc:spChg>
      </pc:sldChg>
      <pc:sldChg chg="modSp mod">
        <pc:chgData name="Marc Goodner" userId="44823501-a560-4f50-ab58-923fb4cfa9ca" providerId="ADAL" clId="{5D36A460-299A-4E5D-9BDE-4D0A108F86DD}" dt="2022-09-15T15:26:05.342" v="529" actId="14100"/>
        <pc:sldMkLst>
          <pc:docMk/>
          <pc:sldMk cId="1854950435" sldId="2147470863"/>
        </pc:sldMkLst>
        <pc:spChg chg="mod">
          <ac:chgData name="Marc Goodner" userId="44823501-a560-4f50-ab58-923fb4cfa9ca" providerId="ADAL" clId="{5D36A460-299A-4E5D-9BDE-4D0A108F86DD}" dt="2022-09-15T15:26:05.342" v="529" actId="14100"/>
          <ac:spMkLst>
            <pc:docMk/>
            <pc:sldMk cId="1854950435" sldId="2147470863"/>
            <ac:spMk id="9" creationId="{D9286CB3-DB23-433D-0A13-A978C61B3BBD}"/>
          </ac:spMkLst>
        </pc:spChg>
      </pc:sldChg>
      <pc:sldChg chg="modSp mod">
        <pc:chgData name="Marc Goodner" userId="44823501-a560-4f50-ab58-923fb4cfa9ca" providerId="ADAL" clId="{5D36A460-299A-4E5D-9BDE-4D0A108F86DD}" dt="2022-09-15T15:38:54.583" v="531"/>
        <pc:sldMkLst>
          <pc:docMk/>
          <pc:sldMk cId="751058561" sldId="2147470864"/>
        </pc:sldMkLst>
        <pc:spChg chg="mod">
          <ac:chgData name="Marc Goodner" userId="44823501-a560-4f50-ab58-923fb4cfa9ca" providerId="ADAL" clId="{5D36A460-299A-4E5D-9BDE-4D0A108F86DD}" dt="2022-09-15T15:38:54.583" v="531"/>
          <ac:spMkLst>
            <pc:docMk/>
            <pc:sldMk cId="751058561" sldId="2147470864"/>
            <ac:spMk id="5" creationId="{8A5FA465-8894-3C9B-9D0F-70686808EBBF}"/>
          </ac:spMkLst>
        </pc:spChg>
      </pc:sldChg>
      <pc:sldChg chg="modSp mod ord">
        <pc:chgData name="Marc Goodner" userId="44823501-a560-4f50-ab58-923fb4cfa9ca" providerId="ADAL" clId="{5D36A460-299A-4E5D-9BDE-4D0A108F86DD}" dt="2022-09-15T15:45:43.275" v="574" actId="6549"/>
        <pc:sldMkLst>
          <pc:docMk/>
          <pc:sldMk cId="1978095857" sldId="2147470880"/>
        </pc:sldMkLst>
        <pc:spChg chg="mod">
          <ac:chgData name="Marc Goodner" userId="44823501-a560-4f50-ab58-923fb4cfa9ca" providerId="ADAL" clId="{5D36A460-299A-4E5D-9BDE-4D0A108F86DD}" dt="2022-09-15T15:45:43.275" v="574" actId="6549"/>
          <ac:spMkLst>
            <pc:docMk/>
            <pc:sldMk cId="1978095857" sldId="2147470880"/>
            <ac:spMk id="5" creationId="{6944FDEF-99A1-FF23-CDC4-F2F7D873416F}"/>
          </ac:spMkLst>
        </pc:spChg>
      </pc:sldChg>
      <pc:sldChg chg="modSp mod">
        <pc:chgData name="Marc Goodner" userId="44823501-a560-4f50-ab58-923fb4cfa9ca" providerId="ADAL" clId="{5D36A460-299A-4E5D-9BDE-4D0A108F86DD}" dt="2022-09-15T15:40:17.725" v="561" actId="20577"/>
        <pc:sldMkLst>
          <pc:docMk/>
          <pc:sldMk cId="2080057201" sldId="2147470881"/>
        </pc:sldMkLst>
        <pc:spChg chg="mod">
          <ac:chgData name="Marc Goodner" userId="44823501-a560-4f50-ab58-923fb4cfa9ca" providerId="ADAL" clId="{5D36A460-299A-4E5D-9BDE-4D0A108F86DD}" dt="2022-09-15T15:40:17.725" v="561" actId="20577"/>
          <ac:spMkLst>
            <pc:docMk/>
            <pc:sldMk cId="2080057201" sldId="2147470881"/>
            <ac:spMk id="3" creationId="{585825DD-D5D2-2009-85DF-806360494DCC}"/>
          </ac:spMkLst>
        </pc:spChg>
      </pc:sldChg>
      <pc:sldChg chg="modSp mod">
        <pc:chgData name="Marc Goodner" userId="44823501-a560-4f50-ab58-923fb4cfa9ca" providerId="ADAL" clId="{5D36A460-299A-4E5D-9BDE-4D0A108F86DD}" dt="2022-09-14T23:57:50.258" v="142" actId="20577"/>
        <pc:sldMkLst>
          <pc:docMk/>
          <pc:sldMk cId="3212434409" sldId="2147470888"/>
        </pc:sldMkLst>
        <pc:spChg chg="mod">
          <ac:chgData name="Marc Goodner" userId="44823501-a560-4f50-ab58-923fb4cfa9ca" providerId="ADAL" clId="{5D36A460-299A-4E5D-9BDE-4D0A108F86DD}" dt="2022-09-14T23:57:50.258" v="142" actId="20577"/>
          <ac:spMkLst>
            <pc:docMk/>
            <pc:sldMk cId="3212434409" sldId="2147470888"/>
            <ac:spMk id="3" creationId="{3DAA8B6E-D464-799E-D131-DFEE1C4446DA}"/>
          </ac:spMkLst>
        </pc:spChg>
      </pc:sldChg>
      <pc:sldChg chg="addSp delSp modSp mod modAnim">
        <pc:chgData name="Marc Goodner" userId="44823501-a560-4f50-ab58-923fb4cfa9ca" providerId="ADAL" clId="{5D36A460-299A-4E5D-9BDE-4D0A108F86DD}" dt="2022-09-15T15:43:35.019" v="566"/>
        <pc:sldMkLst>
          <pc:docMk/>
          <pc:sldMk cId="984273642" sldId="2147470889"/>
        </pc:sldMkLst>
        <pc:spChg chg="mod">
          <ac:chgData name="Marc Goodner" userId="44823501-a560-4f50-ab58-923fb4cfa9ca" providerId="ADAL" clId="{5D36A460-299A-4E5D-9BDE-4D0A108F86DD}" dt="2022-09-15T00:47:32.294" v="282" actId="6549"/>
          <ac:spMkLst>
            <pc:docMk/>
            <pc:sldMk cId="984273642" sldId="2147470889"/>
            <ac:spMk id="5" creationId="{55B910DE-50C2-195F-9DB2-C45E05826809}"/>
          </ac:spMkLst>
        </pc:spChg>
        <pc:picChg chg="del">
          <ac:chgData name="Marc Goodner" userId="44823501-a560-4f50-ab58-923fb4cfa9ca" providerId="ADAL" clId="{5D36A460-299A-4E5D-9BDE-4D0A108F86DD}" dt="2022-09-15T00:42:27.400" v="172" actId="478"/>
          <ac:picMkLst>
            <pc:docMk/>
            <pc:sldMk cId="984273642" sldId="2147470889"/>
            <ac:picMk id="3" creationId="{33674D28-BED5-CAE8-62F0-05D938D3585A}"/>
          </ac:picMkLst>
        </pc:picChg>
        <pc:picChg chg="add del mod">
          <ac:chgData name="Marc Goodner" userId="44823501-a560-4f50-ab58-923fb4cfa9ca" providerId="ADAL" clId="{5D36A460-299A-4E5D-9BDE-4D0A108F86DD}" dt="2022-09-15T00:45:32.911" v="185" actId="478"/>
          <ac:picMkLst>
            <pc:docMk/>
            <pc:sldMk cId="984273642" sldId="2147470889"/>
            <ac:picMk id="6" creationId="{CCCBCE48-6CD9-05D6-1152-429FF127605D}"/>
          </ac:picMkLst>
        </pc:picChg>
        <pc:picChg chg="add mod">
          <ac:chgData name="Marc Goodner" userId="44823501-a560-4f50-ab58-923fb4cfa9ca" providerId="ADAL" clId="{5D36A460-299A-4E5D-9BDE-4D0A108F86DD}" dt="2022-09-15T00:47:59.910" v="285" actId="14100"/>
          <ac:picMkLst>
            <pc:docMk/>
            <pc:sldMk cId="984273642" sldId="2147470889"/>
            <ac:picMk id="8" creationId="{54EAA701-AB0B-9902-5F5D-4B893F45CCC5}"/>
          </ac:picMkLst>
        </pc:picChg>
      </pc:sldChg>
      <pc:sldChg chg="addSp modSp mod setBg modAnim">
        <pc:chgData name="Marc Goodner" userId="44823501-a560-4f50-ab58-923fb4cfa9ca" providerId="ADAL" clId="{5D36A460-299A-4E5D-9BDE-4D0A108F86DD}" dt="2022-09-15T00:48:58.114" v="302" actId="20577"/>
        <pc:sldMkLst>
          <pc:docMk/>
          <pc:sldMk cId="3663155735" sldId="2147470891"/>
        </pc:sldMkLst>
        <pc:spChg chg="mod">
          <ac:chgData name="Marc Goodner" userId="44823501-a560-4f50-ab58-923fb4cfa9ca" providerId="ADAL" clId="{5D36A460-299A-4E5D-9BDE-4D0A108F86DD}" dt="2022-09-14T15:27:30.088" v="29" actId="1076"/>
          <ac:spMkLst>
            <pc:docMk/>
            <pc:sldMk cId="3663155735" sldId="2147470891"/>
            <ac:spMk id="2" creationId="{E977FDC9-45E3-9490-E5A2-FA1813F9683C}"/>
          </ac:spMkLst>
        </pc:spChg>
        <pc:spChg chg="mod">
          <ac:chgData name="Marc Goodner" userId="44823501-a560-4f50-ab58-923fb4cfa9ca" providerId="ADAL" clId="{5D36A460-299A-4E5D-9BDE-4D0A108F86DD}" dt="2022-09-15T00:48:58.114" v="302" actId="20577"/>
          <ac:spMkLst>
            <pc:docMk/>
            <pc:sldMk cId="3663155735" sldId="2147470891"/>
            <ac:spMk id="3" creationId="{F30982B3-BC29-7781-EDB5-85BF3C6C1B97}"/>
          </ac:spMkLst>
        </pc:spChg>
        <pc:spChg chg="add">
          <ac:chgData name="Marc Goodner" userId="44823501-a560-4f50-ab58-923fb4cfa9ca" providerId="ADAL" clId="{5D36A460-299A-4E5D-9BDE-4D0A108F86DD}" dt="2022-09-14T15:25:52.506" v="12" actId="26606"/>
          <ac:spMkLst>
            <pc:docMk/>
            <pc:sldMk cId="3663155735" sldId="2147470891"/>
            <ac:spMk id="11" creationId="{5AAE9118-0436-4488-AC4A-C14DF6A7B6B1}"/>
          </ac:spMkLst>
        </pc:spChg>
        <pc:spChg chg="add">
          <ac:chgData name="Marc Goodner" userId="44823501-a560-4f50-ab58-923fb4cfa9ca" providerId="ADAL" clId="{5D36A460-299A-4E5D-9BDE-4D0A108F86DD}" dt="2022-09-14T15:25:52.506" v="12" actId="26606"/>
          <ac:spMkLst>
            <pc:docMk/>
            <pc:sldMk cId="3663155735" sldId="2147470891"/>
            <ac:spMk id="13" creationId="{1B10F861-B8F1-49C7-BD58-EAB20CEE7F93}"/>
          </ac:spMkLst>
        </pc:spChg>
        <pc:spChg chg="add">
          <ac:chgData name="Marc Goodner" userId="44823501-a560-4f50-ab58-923fb4cfa9ca" providerId="ADAL" clId="{5D36A460-299A-4E5D-9BDE-4D0A108F86DD}" dt="2022-09-14T15:25:52.506" v="12" actId="26606"/>
          <ac:spMkLst>
            <pc:docMk/>
            <pc:sldMk cId="3663155735" sldId="2147470891"/>
            <ac:spMk id="15" creationId="{61F6E425-22AB-4DA2-8FAC-58ADB58EF6C3}"/>
          </ac:spMkLst>
        </pc:spChg>
        <pc:picChg chg="mod ord">
          <ac:chgData name="Marc Goodner" userId="44823501-a560-4f50-ab58-923fb4cfa9ca" providerId="ADAL" clId="{5D36A460-299A-4E5D-9BDE-4D0A108F86DD}" dt="2022-09-14T15:39:59.613" v="32" actId="14100"/>
          <ac:picMkLst>
            <pc:docMk/>
            <pc:sldMk cId="3663155735" sldId="2147470891"/>
            <ac:picMk id="5" creationId="{2D88236A-0FF2-64E8-953D-D87F11545A92}"/>
          </ac:picMkLst>
        </pc:picChg>
        <pc:picChg chg="add mod ord">
          <ac:chgData name="Marc Goodner" userId="44823501-a560-4f50-ab58-923fb4cfa9ca" providerId="ADAL" clId="{5D36A460-299A-4E5D-9BDE-4D0A108F86DD}" dt="2022-09-14T15:26:35.056" v="20" actId="1076"/>
          <ac:picMkLst>
            <pc:docMk/>
            <pc:sldMk cId="3663155735" sldId="2147470891"/>
            <ac:picMk id="6" creationId="{27D6A72C-DE40-356B-AAE3-ECA01411216D}"/>
          </ac:picMkLst>
        </pc:picChg>
      </pc:sldChg>
      <pc:sldChg chg="modSp mod ord">
        <pc:chgData name="Marc Goodner" userId="44823501-a560-4f50-ab58-923fb4cfa9ca" providerId="ADAL" clId="{5D36A460-299A-4E5D-9BDE-4D0A108F86DD}" dt="2022-09-15T15:15:21.708" v="505"/>
        <pc:sldMkLst>
          <pc:docMk/>
          <pc:sldMk cId="1202278147" sldId="2147470893"/>
        </pc:sldMkLst>
        <pc:spChg chg="mod">
          <ac:chgData name="Marc Goodner" userId="44823501-a560-4f50-ab58-923fb4cfa9ca" providerId="ADAL" clId="{5D36A460-299A-4E5D-9BDE-4D0A108F86DD}" dt="2022-09-14T23:59:34.778" v="161" actId="20577"/>
          <ac:spMkLst>
            <pc:docMk/>
            <pc:sldMk cId="1202278147" sldId="2147470893"/>
            <ac:spMk id="27" creationId="{8906CFD2-A021-38C2-81BC-2E9D1D3334CF}"/>
          </ac:spMkLst>
        </pc:spChg>
      </pc:sldChg>
      <pc:sldChg chg="addSp delSp modSp mod delAnim modAnim">
        <pc:chgData name="Marc Goodner" userId="44823501-a560-4f50-ab58-923fb4cfa9ca" providerId="ADAL" clId="{5D36A460-299A-4E5D-9BDE-4D0A108F86DD}" dt="2022-09-15T00:59:31.088" v="454" actId="20577"/>
        <pc:sldMkLst>
          <pc:docMk/>
          <pc:sldMk cId="3426377818" sldId="2147470894"/>
        </pc:sldMkLst>
        <pc:spChg chg="mod">
          <ac:chgData name="Marc Goodner" userId="44823501-a560-4f50-ab58-923fb4cfa9ca" providerId="ADAL" clId="{5D36A460-299A-4E5D-9BDE-4D0A108F86DD}" dt="2022-09-15T00:59:31.088" v="454" actId="20577"/>
          <ac:spMkLst>
            <pc:docMk/>
            <pc:sldMk cId="3426377818" sldId="2147470894"/>
            <ac:spMk id="3" creationId="{00C97903-6AAA-41A9-9F2B-AA23D4B80699}"/>
          </ac:spMkLst>
        </pc:spChg>
        <pc:picChg chg="del mod">
          <ac:chgData name="Marc Goodner" userId="44823501-a560-4f50-ab58-923fb4cfa9ca" providerId="ADAL" clId="{5D36A460-299A-4E5D-9BDE-4D0A108F86DD}" dt="2022-09-15T00:51:51.709" v="310" actId="478"/>
          <ac:picMkLst>
            <pc:docMk/>
            <pc:sldMk cId="3426377818" sldId="2147470894"/>
            <ac:picMk id="5" creationId="{A0D1A3C6-7F07-EA3A-856B-8E7F3CD241A3}"/>
          </ac:picMkLst>
        </pc:picChg>
        <pc:picChg chg="add mod ord">
          <ac:chgData name="Marc Goodner" userId="44823501-a560-4f50-ab58-923fb4cfa9ca" providerId="ADAL" clId="{5D36A460-299A-4E5D-9BDE-4D0A108F86DD}" dt="2022-09-15T00:57:49.607" v="409" actId="1076"/>
          <ac:picMkLst>
            <pc:docMk/>
            <pc:sldMk cId="3426377818" sldId="2147470894"/>
            <ac:picMk id="6" creationId="{9FE05637-ACFB-B651-1671-86643B1758D9}"/>
          </ac:picMkLst>
        </pc:picChg>
        <pc:picChg chg="del">
          <ac:chgData name="Marc Goodner" userId="44823501-a560-4f50-ab58-923fb4cfa9ca" providerId="ADAL" clId="{5D36A460-299A-4E5D-9BDE-4D0A108F86DD}" dt="2022-09-14T15:40:51.402" v="34" actId="478"/>
          <ac:picMkLst>
            <pc:docMk/>
            <pc:sldMk cId="3426377818" sldId="2147470894"/>
            <ac:picMk id="7" creationId="{511EDE5C-ECAD-BC5E-29BF-D26FE8D06001}"/>
          </ac:picMkLst>
        </pc:picChg>
        <pc:picChg chg="add mod">
          <ac:chgData name="Marc Goodner" userId="44823501-a560-4f50-ab58-923fb4cfa9ca" providerId="ADAL" clId="{5D36A460-299A-4E5D-9BDE-4D0A108F86DD}" dt="2022-09-15T00:54:02.535" v="399" actId="1076"/>
          <ac:picMkLst>
            <pc:docMk/>
            <pc:sldMk cId="3426377818" sldId="2147470894"/>
            <ac:picMk id="7" creationId="{D3D6162F-7E8A-9F6F-37D8-2D29C479A980}"/>
          </ac:picMkLst>
        </pc:picChg>
        <pc:picChg chg="add del mod">
          <ac:chgData name="Marc Goodner" userId="44823501-a560-4f50-ab58-923fb4cfa9ca" providerId="ADAL" clId="{5D36A460-299A-4E5D-9BDE-4D0A108F86DD}" dt="2022-09-15T00:50:29.746" v="303" actId="478"/>
          <ac:picMkLst>
            <pc:docMk/>
            <pc:sldMk cId="3426377818" sldId="2147470894"/>
            <ac:picMk id="9" creationId="{FD79520C-5C86-35D6-548A-AE795AFD9059}"/>
          </ac:picMkLst>
        </pc:picChg>
        <pc:picChg chg="add mod">
          <ac:chgData name="Marc Goodner" userId="44823501-a560-4f50-ab58-923fb4cfa9ca" providerId="ADAL" clId="{5D36A460-299A-4E5D-9BDE-4D0A108F86DD}" dt="2022-09-15T00:55:21.389" v="405" actId="1076"/>
          <ac:picMkLst>
            <pc:docMk/>
            <pc:sldMk cId="3426377818" sldId="2147470894"/>
            <ac:picMk id="10" creationId="{6C1788C7-45B1-0FB4-0A4E-D1FA91C1212E}"/>
          </ac:picMkLst>
        </pc:picChg>
      </pc:sldChg>
      <pc:sldChg chg="ord">
        <pc:chgData name="Marc Goodner" userId="44823501-a560-4f50-ab58-923fb4cfa9ca" providerId="ADAL" clId="{5D36A460-299A-4E5D-9BDE-4D0A108F86DD}" dt="2022-09-15T00:28:09.108" v="163"/>
        <pc:sldMkLst>
          <pc:docMk/>
          <pc:sldMk cId="5595850" sldId="2147470897"/>
        </pc:sldMkLst>
      </pc:sldChg>
      <pc:sldChg chg="ord">
        <pc:chgData name="Marc Goodner" userId="44823501-a560-4f50-ab58-923fb4cfa9ca" providerId="ADAL" clId="{5D36A460-299A-4E5D-9BDE-4D0A108F86DD}" dt="2022-09-15T15:45:53.432" v="576"/>
        <pc:sldMkLst>
          <pc:docMk/>
          <pc:sldMk cId="623537240" sldId="2147470898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E778611-957E-48C8-81D6-9EBBFD9C2E23}" type="datetimeFigureOut">
              <a:rPr lang="en-US" smtClean="0"/>
              <a:t>9/15/2022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C1D01D7-3594-418A-9A75-03E7348086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8664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9E5839-BE08-48F0-88A3-05C58666D293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67050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9E5839-BE08-48F0-88A3-05C58666D293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81351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C95F04-BAD7-2AEA-5AF6-8F67969EEBA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E836D21-35FA-B9A0-3908-BA78120165E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810F7A-238C-7CEE-558E-B6075E0D7F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E96A51-4389-4C32-9762-EDFD55B9FB15}" type="datetimeFigureOut">
              <a:rPr lang="en-US" smtClean="0"/>
              <a:t>9/15/2022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8D5300-AA9A-BE5B-DA50-D9EA67B627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6211F5-8AF5-EC15-2D30-67A37A28EE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012E9-2EE0-4BD0-AC87-2AEB092CEC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28499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78AA13-529B-D797-15A1-BC0B3F0A69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DEF1125-5DA3-8EC6-10E4-B3DD21F136C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C831EA-DBE8-4D5D-5F39-F02EA6BA4E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E96A51-4389-4C32-9762-EDFD55B9FB15}" type="datetimeFigureOut">
              <a:rPr lang="en-US" smtClean="0"/>
              <a:t>9/15/2022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32A059-FDF6-A922-3D57-041B353A97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92AADC-9CEA-63D6-C572-75BD364232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012E9-2EE0-4BD0-AC87-2AEB092CEC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7501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21B2B87-AD2C-EE7A-FA34-99F0B5CC002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22D8A8A-AA6F-95EF-997A-C265F62C6A3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F429EA-4B19-1EEE-9D90-7F5D355B21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E96A51-4389-4C32-9762-EDFD55B9FB15}" type="datetimeFigureOut">
              <a:rPr lang="en-US" smtClean="0"/>
              <a:t>9/15/2022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190E24-7B53-EE00-CE02-E7437BE163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AD013C-C5B3-B602-9C7D-A28B069904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012E9-2EE0-4BD0-AC87-2AEB092CEC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486419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slide with textur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4ABB2734-AA51-5A77-E832-8AF979F6C68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3803241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4608">
          <p15:clr>
            <a:srgbClr val="5ACBF0"/>
          </p15:clr>
        </p15:guide>
        <p15:guide id="2" orient="horz" pos="14488">
          <p15:clr>
            <a:srgbClr val="5ACBF0"/>
          </p15:clr>
        </p15:guide>
        <p15:guide id="4" orient="horz" pos="20352">
          <p15:clr>
            <a:srgbClr val="5ACBF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CFC1A2-4209-7A5C-F4F5-361BA2B8EF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31F8B4-9AD3-DB31-0F69-7A60DADA6C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ED1C63-586B-3840-BF82-B9F2719EA6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E96A51-4389-4C32-9762-EDFD55B9FB15}" type="datetimeFigureOut">
              <a:rPr lang="en-US" smtClean="0"/>
              <a:t>9/15/2022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86806C-F10B-E53D-DAFD-911CE9CCAF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DE045B-564A-B85B-6D08-32B3FC79A4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012E9-2EE0-4BD0-AC87-2AEB092CEC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31863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7EB91E-E6B7-DDA8-B77C-E271440200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E75363C-87E2-33DF-E365-50E0FBBAF2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D72C1C-46F8-569D-C9A6-386B67C8B1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E96A51-4389-4C32-9762-EDFD55B9FB15}" type="datetimeFigureOut">
              <a:rPr lang="en-US" smtClean="0"/>
              <a:t>9/15/2022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37A5C9-949B-0959-7FA1-D8469F15FD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AE4593-E30C-F454-DBE6-5474DA19F4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012E9-2EE0-4BD0-AC87-2AEB092CEC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63688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07C0B2-3226-D02B-DB0F-2E4E721C70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E96C26-8B8A-BE5D-F3E6-4E5B6677B86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DB003E0-6F09-EF64-1A18-869AA6DD265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DCE382D-7B87-6B39-179C-AF6E30E336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E96A51-4389-4C32-9762-EDFD55B9FB15}" type="datetimeFigureOut">
              <a:rPr lang="en-US" smtClean="0"/>
              <a:t>9/15/2022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73C6C0E-641D-65EA-62B3-7105523F96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1696214-FA16-45AE-C93E-4289BF64CF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012E9-2EE0-4BD0-AC87-2AEB092CEC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0190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D73B7A-8590-F303-6907-E2E7F51CA6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5C0CE72-021C-2C7D-818E-B9BD70A8D9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F190578-9FF6-E587-82FE-459D263929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43B471D-132D-8245-40B8-01C783527A0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8DB14CB-67B6-92FB-829E-D047E2629D2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D783BC9-91AB-AC5F-FF04-9B78840CA1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E96A51-4389-4C32-9762-EDFD55B9FB15}" type="datetimeFigureOut">
              <a:rPr lang="en-US" smtClean="0"/>
              <a:t>9/15/2022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BC3EC85-D6F1-EFE5-6FDF-57E1A75F2B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4593741-1B32-C0FF-A19A-22520B4541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012E9-2EE0-4BD0-AC87-2AEB092CEC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36468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24D0E9-A2A6-F770-91B2-795B4148CD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19052DB-D84A-5B13-BE7D-ABFB6EFA4B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E96A51-4389-4C32-9762-EDFD55B9FB15}" type="datetimeFigureOut">
              <a:rPr lang="en-US" smtClean="0"/>
              <a:t>9/15/2022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659804E-D6B9-898D-39FB-6758F7C33B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722FE31-8B72-3ABA-F00A-AF60F2F97C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012E9-2EE0-4BD0-AC87-2AEB092CEC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8891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FE899AB-5341-3EAD-9093-188AD008F7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E96A51-4389-4C32-9762-EDFD55B9FB15}" type="datetimeFigureOut">
              <a:rPr lang="en-US" smtClean="0"/>
              <a:t>9/15/2022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703D37F-ACE4-0FD7-31A0-F91FB453DC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D97A8B1-7270-CD36-8359-D75E929CC3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012E9-2EE0-4BD0-AC87-2AEB092CEC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89056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2154AD-A534-7FA4-B258-C8628C400B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46651A-FD67-39E7-3D10-1EFF7DDA5D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43AB9B7-CEA1-3093-CA63-5B677102A79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C06677D-CB4F-3951-3848-172985C984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E96A51-4389-4C32-9762-EDFD55B9FB15}" type="datetimeFigureOut">
              <a:rPr lang="en-US" smtClean="0"/>
              <a:t>9/15/2022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3700F40-6C1D-0CA3-8A72-8C86F41748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A75CE2A-D9DC-59C7-3B71-7B4E378B6C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012E9-2EE0-4BD0-AC87-2AEB092CEC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22307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4F102A-DFDC-4F66-A80D-C00176F68B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F855D7C-6721-9743-8120-68C085FD4D7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B88FED4-0303-27BB-A9D7-7E33F2F214B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256EAA8-6ED4-39AA-2D5F-234F905B67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E96A51-4389-4C32-9762-EDFD55B9FB15}" type="datetimeFigureOut">
              <a:rPr lang="en-US" smtClean="0"/>
              <a:t>9/15/2022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6C3ACD8-99E6-BD57-3BD6-90264007AE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90EB9ED-98BA-287F-AB9E-BF91E168B1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012E9-2EE0-4BD0-AC87-2AEB092CEC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64102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2EEAF43-0065-A5E4-BF6A-E96C51B65B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85236A0-927C-5F32-1667-FBBABCA86E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1C64E3-E513-E198-B027-9828D71BA18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E96A51-4389-4C32-9762-EDFD55B9FB15}" type="datetimeFigureOut">
              <a:rPr lang="en-US" smtClean="0"/>
              <a:t>9/15/2022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DCA507-2DBD-C176-9674-E6E62D7AB96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B9B7F1-5E7B-0167-9FBA-0C75E76CCC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D012E9-2EE0-4BD0-AC87-2AEB092CEC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00745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open-cmsis-pack.org/" TargetMode="Externa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hyperlink" Target="https://github.com/robotdad/freertos_generic.git" TargetMode="Externa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aka.ms/cppcon/discord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aka.ms/cppcon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6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hyperlink" Target="https://aka.ms/EmbToolsLinks" TargetMode="External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github.com/robotdad/freertos_generic" TargetMode="Externa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hyperlink" Target="https://aka.ms/cppcon/discord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aka.ms/cppcon" TargetMode="Externa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A6A4F26D-EA75-8393-683E-BCD8172827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4" y="447"/>
            <a:ext cx="12190413" cy="6857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4407649"/>
      </p:ext>
    </p:extLst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558F32-D00F-C4E0-D40A-83989B097C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Open CMSIS</a:t>
            </a:r>
            <a:br>
              <a:rPr lang="en-US" dirty="0"/>
            </a:br>
            <a:r>
              <a:rPr lang="en-US" dirty="0">
                <a:hlinkClick r:id="rId2"/>
              </a:rPr>
              <a:t>https://www.open-cmsis-pack.org/</a:t>
            </a:r>
            <a:r>
              <a:rPr lang="en-US" dirty="0"/>
              <a:t>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C970DF-4FD1-CC39-F2E1-C7D3EA4480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Open evolution of the CMSIS specifications</a:t>
            </a:r>
          </a:p>
          <a:p>
            <a:r>
              <a:rPr lang="en-US" dirty="0"/>
              <a:t>Focus on reusable components</a:t>
            </a:r>
          </a:p>
          <a:p>
            <a:r>
              <a:rPr lang="en-US" dirty="0"/>
              <a:t>CMSIS packs</a:t>
            </a:r>
          </a:p>
          <a:p>
            <a:pPr lvl="1"/>
            <a:r>
              <a:rPr lang="en-US" dirty="0"/>
              <a:t>Sources</a:t>
            </a:r>
          </a:p>
          <a:p>
            <a:pPr lvl="1"/>
            <a:r>
              <a:rPr lang="en-US" dirty="0"/>
              <a:t>Libs</a:t>
            </a:r>
          </a:p>
          <a:p>
            <a:pPr lvl="1"/>
            <a:r>
              <a:rPr lang="en-US" dirty="0"/>
              <a:t>Templates and examples</a:t>
            </a:r>
          </a:p>
          <a:p>
            <a:pPr lvl="1"/>
            <a:r>
              <a:rPr lang="en-US" dirty="0"/>
              <a:t>Device information and startup code</a:t>
            </a:r>
          </a:p>
          <a:p>
            <a:r>
              <a:rPr lang="en-US" dirty="0"/>
              <a:t>Tooling</a:t>
            </a:r>
          </a:p>
          <a:p>
            <a:pPr lvl="1"/>
            <a:r>
              <a:rPr lang="en-US" dirty="0"/>
              <a:t>Project generation</a:t>
            </a:r>
          </a:p>
          <a:p>
            <a:pPr lvl="1"/>
            <a:r>
              <a:rPr lang="en-US" dirty="0"/>
              <a:t>CMSIS pack management</a:t>
            </a:r>
          </a:p>
          <a:p>
            <a:pPr lvl="1"/>
            <a:r>
              <a:rPr lang="en-US" dirty="0"/>
              <a:t>Build</a:t>
            </a:r>
          </a:p>
        </p:txBody>
      </p:sp>
    </p:spTree>
    <p:extLst>
      <p:ext uri="{BB962C8B-B14F-4D97-AF65-F5344CB8AC3E}">
        <p14:creationId xmlns:p14="http://schemas.microsoft.com/office/powerpoint/2010/main" val="242970351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7">
            <a:extLst>
              <a:ext uri="{FF2B5EF4-FFF2-40B4-BE49-F238E27FC236}">
                <a16:creationId xmlns:a16="http://schemas.microsoft.com/office/drawing/2014/main" id="{C475749F-F487-4EFB-ABC7-C1359590EB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FA0ABA5-253B-BC08-E3DF-40C4D2B0E0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0280" y="921453"/>
            <a:ext cx="5623281" cy="2000424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sz="7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Using your IDE for embedded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B49814D-D1F9-FAF5-0E8F-3F0E2EDD43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80280" y="3417248"/>
            <a:ext cx="4985017" cy="1420409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r>
              <a:rPr lang="en-US" sz="28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CLion</a:t>
            </a:r>
            <a:r>
              <a:rPr lang="en-US" sz="28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Visual Studio, and </a:t>
            </a:r>
          </a:p>
          <a:p>
            <a:r>
              <a:rPr lang="en-US" sz="28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Visual Studio Code</a:t>
            </a:r>
          </a:p>
          <a:p>
            <a:r>
              <a:rPr lang="en-US" sz="2800" dirty="0">
                <a:solidFill>
                  <a:schemeClr val="tx1"/>
                </a:solidFill>
              </a:rPr>
              <a:t>(plus CMake and vcpkg)</a:t>
            </a:r>
            <a:endParaRPr lang="en-US" sz="28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7" name="Freeform: Shape 9">
            <a:extLst>
              <a:ext uri="{FF2B5EF4-FFF2-40B4-BE49-F238E27FC236}">
                <a16:creationId xmlns:a16="http://schemas.microsoft.com/office/drawing/2014/main" id="{16D6FAA8-41A5-46EA-A8AB-E9D2754A6F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00601" y="1073777"/>
            <a:ext cx="5623281" cy="4686943"/>
          </a:xfrm>
          <a:custGeom>
            <a:avLst/>
            <a:gdLst>
              <a:gd name="connsiteX0" fmla="*/ 2768595 w 4574113"/>
              <a:gd name="connsiteY0" fmla="*/ 2476119 h 3812472"/>
              <a:gd name="connsiteX1" fmla="*/ 3374676 w 4574113"/>
              <a:gd name="connsiteY1" fmla="*/ 2476119 h 3812472"/>
              <a:gd name="connsiteX2" fmla="*/ 3403209 w 4574113"/>
              <a:gd name="connsiteY2" fmla="*/ 2479909 h 3812472"/>
              <a:gd name="connsiteX3" fmla="*/ 3422833 w 4574113"/>
              <a:gd name="connsiteY3" fmla="*/ 2488137 h 3812472"/>
              <a:gd name="connsiteX4" fmla="*/ 3410840 w 4574113"/>
              <a:gd name="connsiteY4" fmla="*/ 2508879 h 3812472"/>
              <a:gd name="connsiteX5" fmla="*/ 2985934 w 4574113"/>
              <a:gd name="connsiteY5" fmla="*/ 3243764 h 3812472"/>
              <a:gd name="connsiteX6" fmla="*/ 2732784 w 4574113"/>
              <a:gd name="connsiteY6" fmla="*/ 3390890 h 3812472"/>
              <a:gd name="connsiteX7" fmla="*/ 2529297 w 4574113"/>
              <a:gd name="connsiteY7" fmla="*/ 3390890 h 3812472"/>
              <a:gd name="connsiteX8" fmla="*/ 2505559 w 4574113"/>
              <a:gd name="connsiteY8" fmla="*/ 3390890 h 3812472"/>
              <a:gd name="connsiteX9" fmla="*/ 2482907 w 4574113"/>
              <a:gd name="connsiteY9" fmla="*/ 3351884 h 3812472"/>
              <a:gd name="connsiteX10" fmla="*/ 2371959 w 4574113"/>
              <a:gd name="connsiteY10" fmla="*/ 3160822 h 3812472"/>
              <a:gd name="connsiteX11" fmla="*/ 2371959 w 4574113"/>
              <a:gd name="connsiteY11" fmla="*/ 3053878 h 3812472"/>
              <a:gd name="connsiteX12" fmla="*/ 2675654 w 4574113"/>
              <a:gd name="connsiteY12" fmla="*/ 2530895 h 3812472"/>
              <a:gd name="connsiteX13" fmla="*/ 2768595 w 4574113"/>
              <a:gd name="connsiteY13" fmla="*/ 2476119 h 3812472"/>
              <a:gd name="connsiteX14" fmla="*/ 3909778 w 4574113"/>
              <a:gd name="connsiteY14" fmla="*/ 676847 h 3812472"/>
              <a:gd name="connsiteX15" fmla="*/ 4305516 w 4574113"/>
              <a:gd name="connsiteY15" fmla="*/ 676847 h 3812472"/>
              <a:gd name="connsiteX16" fmla="*/ 4367056 w 4574113"/>
              <a:gd name="connsiteY16" fmla="*/ 712612 h 3812472"/>
              <a:gd name="connsiteX17" fmla="*/ 4564498 w 4574113"/>
              <a:gd name="connsiteY17" fmla="*/ 1054092 h 3812472"/>
              <a:gd name="connsiteX18" fmla="*/ 4564498 w 4574113"/>
              <a:gd name="connsiteY18" fmla="*/ 1123921 h 3812472"/>
              <a:gd name="connsiteX19" fmla="*/ 4367056 w 4574113"/>
              <a:gd name="connsiteY19" fmla="*/ 1465401 h 3812472"/>
              <a:gd name="connsiteX20" fmla="*/ 4305516 w 4574113"/>
              <a:gd name="connsiteY20" fmla="*/ 1501167 h 3812472"/>
              <a:gd name="connsiteX21" fmla="*/ 3909778 w 4574113"/>
              <a:gd name="connsiteY21" fmla="*/ 1501167 h 3812472"/>
              <a:gd name="connsiteX22" fmla="*/ 3849091 w 4574113"/>
              <a:gd name="connsiteY22" fmla="*/ 1465401 h 3812472"/>
              <a:gd name="connsiteX23" fmla="*/ 3650795 w 4574113"/>
              <a:gd name="connsiteY23" fmla="*/ 1123921 h 3812472"/>
              <a:gd name="connsiteX24" fmla="*/ 3650795 w 4574113"/>
              <a:gd name="connsiteY24" fmla="*/ 1054092 h 3812472"/>
              <a:gd name="connsiteX25" fmla="*/ 3849091 w 4574113"/>
              <a:gd name="connsiteY25" fmla="*/ 712612 h 3812472"/>
              <a:gd name="connsiteX26" fmla="*/ 3909778 w 4574113"/>
              <a:gd name="connsiteY26" fmla="*/ 676847 h 3812472"/>
              <a:gd name="connsiteX27" fmla="*/ 1104892 w 4574113"/>
              <a:gd name="connsiteY27" fmla="*/ 0 h 3812472"/>
              <a:gd name="connsiteX28" fmla="*/ 2732784 w 4574113"/>
              <a:gd name="connsiteY28" fmla="*/ 0 h 3812472"/>
              <a:gd name="connsiteX29" fmla="*/ 2985934 w 4574113"/>
              <a:gd name="connsiteY29" fmla="*/ 147125 h 3812472"/>
              <a:gd name="connsiteX30" fmla="*/ 3798122 w 4574113"/>
              <a:gd name="connsiteY30" fmla="*/ 1551823 h 3812472"/>
              <a:gd name="connsiteX31" fmla="*/ 3798122 w 4574113"/>
              <a:gd name="connsiteY31" fmla="*/ 1839068 h 3812472"/>
              <a:gd name="connsiteX32" fmla="*/ 3496551 w 4574113"/>
              <a:gd name="connsiteY32" fmla="*/ 2360642 h 3812472"/>
              <a:gd name="connsiteX33" fmla="*/ 3471135 w 4574113"/>
              <a:gd name="connsiteY33" fmla="*/ 2404597 h 3812472"/>
              <a:gd name="connsiteX34" fmla="*/ 3472029 w 4574113"/>
              <a:gd name="connsiteY34" fmla="*/ 2404972 h 3812472"/>
              <a:gd name="connsiteX35" fmla="*/ 3516881 w 4574113"/>
              <a:gd name="connsiteY35" fmla="*/ 2450209 h 3812472"/>
              <a:gd name="connsiteX36" fmla="*/ 3857970 w 4574113"/>
              <a:gd name="connsiteY36" fmla="*/ 3040131 h 3812472"/>
              <a:gd name="connsiteX37" fmla="*/ 3857970 w 4574113"/>
              <a:gd name="connsiteY37" fmla="*/ 3160764 h 3812472"/>
              <a:gd name="connsiteX38" fmla="*/ 3516881 w 4574113"/>
              <a:gd name="connsiteY38" fmla="*/ 3750684 h 3812472"/>
              <a:gd name="connsiteX39" fmla="*/ 3410567 w 4574113"/>
              <a:gd name="connsiteY39" fmla="*/ 3812472 h 3812472"/>
              <a:gd name="connsiteX40" fmla="*/ 2726911 w 4574113"/>
              <a:gd name="connsiteY40" fmla="*/ 3812472 h 3812472"/>
              <a:gd name="connsiteX41" fmla="*/ 2622074 w 4574113"/>
              <a:gd name="connsiteY41" fmla="*/ 3750684 h 3812472"/>
              <a:gd name="connsiteX42" fmla="*/ 2438330 w 4574113"/>
              <a:gd name="connsiteY42" fmla="*/ 3434265 h 3812472"/>
              <a:gd name="connsiteX43" fmla="*/ 2417573 w 4574113"/>
              <a:gd name="connsiteY43" fmla="*/ 3398519 h 3812472"/>
              <a:gd name="connsiteX44" fmla="*/ 2433905 w 4574113"/>
              <a:gd name="connsiteY44" fmla="*/ 3398519 h 3812472"/>
              <a:gd name="connsiteX45" fmla="*/ 2511101 w 4574113"/>
              <a:gd name="connsiteY45" fmla="*/ 3398519 h 3812472"/>
              <a:gd name="connsiteX46" fmla="*/ 2544636 w 4574113"/>
              <a:gd name="connsiteY46" fmla="*/ 3456269 h 3812472"/>
              <a:gd name="connsiteX47" fmla="*/ 2672757 w 4574113"/>
              <a:gd name="connsiteY47" fmla="*/ 3676902 h 3812472"/>
              <a:gd name="connsiteX48" fmla="*/ 2765699 w 4574113"/>
              <a:gd name="connsiteY48" fmla="*/ 3731679 h 3812472"/>
              <a:gd name="connsiteX49" fmla="*/ 3371780 w 4574113"/>
              <a:gd name="connsiteY49" fmla="*/ 3731679 h 3812472"/>
              <a:gd name="connsiteX50" fmla="*/ 3466029 w 4574113"/>
              <a:gd name="connsiteY50" fmla="*/ 3676902 h 3812472"/>
              <a:gd name="connsiteX51" fmla="*/ 3768415 w 4574113"/>
              <a:gd name="connsiteY51" fmla="*/ 3153920 h 3812472"/>
              <a:gd name="connsiteX52" fmla="*/ 3768415 w 4574113"/>
              <a:gd name="connsiteY52" fmla="*/ 3046975 h 3812472"/>
              <a:gd name="connsiteX53" fmla="*/ 3466029 w 4574113"/>
              <a:gd name="connsiteY53" fmla="*/ 2523992 h 3812472"/>
              <a:gd name="connsiteX54" fmla="*/ 3426268 w 4574113"/>
              <a:gd name="connsiteY54" fmla="*/ 2483888 h 3812472"/>
              <a:gd name="connsiteX55" fmla="*/ 3421667 w 4574113"/>
              <a:gd name="connsiteY55" fmla="*/ 2481960 h 3812472"/>
              <a:gd name="connsiteX56" fmla="*/ 3446331 w 4574113"/>
              <a:gd name="connsiteY56" fmla="*/ 2439303 h 3812472"/>
              <a:gd name="connsiteX57" fmla="*/ 3464674 w 4574113"/>
              <a:gd name="connsiteY57" fmla="*/ 2407578 h 3812472"/>
              <a:gd name="connsiteX58" fmla="*/ 3445649 w 4574113"/>
              <a:gd name="connsiteY58" fmla="*/ 2399601 h 3812472"/>
              <a:gd name="connsiteX59" fmla="*/ 3413464 w 4574113"/>
              <a:gd name="connsiteY59" fmla="*/ 2395325 h 3812472"/>
              <a:gd name="connsiteX60" fmla="*/ 2729808 w 4574113"/>
              <a:gd name="connsiteY60" fmla="*/ 2395325 h 3812472"/>
              <a:gd name="connsiteX61" fmla="*/ 2624971 w 4574113"/>
              <a:gd name="connsiteY61" fmla="*/ 2457112 h 3812472"/>
              <a:gd name="connsiteX62" fmla="*/ 2282405 w 4574113"/>
              <a:gd name="connsiteY62" fmla="*/ 3047034 h 3812472"/>
              <a:gd name="connsiteX63" fmla="*/ 2282405 w 4574113"/>
              <a:gd name="connsiteY63" fmla="*/ 3167666 h 3812472"/>
              <a:gd name="connsiteX64" fmla="*/ 2395478 w 4574113"/>
              <a:gd name="connsiteY64" fmla="*/ 3362386 h 3812472"/>
              <a:gd name="connsiteX65" fmla="*/ 2412031 w 4574113"/>
              <a:gd name="connsiteY65" fmla="*/ 3390890 h 3812472"/>
              <a:gd name="connsiteX66" fmla="*/ 2335350 w 4574113"/>
              <a:gd name="connsiteY66" fmla="*/ 3390890 h 3812472"/>
              <a:gd name="connsiteX67" fmla="*/ 1104892 w 4574113"/>
              <a:gd name="connsiteY67" fmla="*/ 3390890 h 3812472"/>
              <a:gd name="connsiteX68" fmla="*/ 855258 w 4574113"/>
              <a:gd name="connsiteY68" fmla="*/ 3243764 h 3812472"/>
              <a:gd name="connsiteX69" fmla="*/ 39555 w 4574113"/>
              <a:gd name="connsiteY69" fmla="*/ 1839068 h 3812472"/>
              <a:gd name="connsiteX70" fmla="*/ 39555 w 4574113"/>
              <a:gd name="connsiteY70" fmla="*/ 1551823 h 3812472"/>
              <a:gd name="connsiteX71" fmla="*/ 855258 w 4574113"/>
              <a:gd name="connsiteY71" fmla="*/ 147125 h 3812472"/>
              <a:gd name="connsiteX72" fmla="*/ 1104892 w 4574113"/>
              <a:gd name="connsiteY72" fmla="*/ 0 h 38124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</a:cxnLst>
            <a:rect l="l" t="t" r="r" b="b"/>
            <a:pathLst>
              <a:path w="4574113" h="3812472">
                <a:moveTo>
                  <a:pt x="2768595" y="2476119"/>
                </a:moveTo>
                <a:cubicBezTo>
                  <a:pt x="2768595" y="2476119"/>
                  <a:pt x="2768595" y="2476119"/>
                  <a:pt x="3374676" y="2476119"/>
                </a:cubicBezTo>
                <a:cubicBezTo>
                  <a:pt x="3384493" y="2476119"/>
                  <a:pt x="3394066" y="2477423"/>
                  <a:pt x="3403209" y="2479909"/>
                </a:cubicBezTo>
                <a:lnTo>
                  <a:pt x="3422833" y="2488137"/>
                </a:lnTo>
                <a:lnTo>
                  <a:pt x="3410840" y="2508879"/>
                </a:lnTo>
                <a:cubicBezTo>
                  <a:pt x="3302401" y="2696426"/>
                  <a:pt x="3163600" y="2936487"/>
                  <a:pt x="2985934" y="3243764"/>
                </a:cubicBezTo>
                <a:cubicBezTo>
                  <a:pt x="2933195" y="3334842"/>
                  <a:pt x="2838263" y="3390890"/>
                  <a:pt x="2732784" y="3390890"/>
                </a:cubicBezTo>
                <a:cubicBezTo>
                  <a:pt x="2732784" y="3390890"/>
                  <a:pt x="2732784" y="3390890"/>
                  <a:pt x="2529297" y="3390890"/>
                </a:cubicBezTo>
                <a:lnTo>
                  <a:pt x="2505559" y="3390890"/>
                </a:lnTo>
                <a:lnTo>
                  <a:pt x="2482907" y="3351884"/>
                </a:lnTo>
                <a:cubicBezTo>
                  <a:pt x="2451367" y="3297569"/>
                  <a:pt x="2414666" y="3234367"/>
                  <a:pt x="2371959" y="3160822"/>
                </a:cubicBezTo>
                <a:cubicBezTo>
                  <a:pt x="2352324" y="3128217"/>
                  <a:pt x="2352324" y="3086483"/>
                  <a:pt x="2371959" y="3053878"/>
                </a:cubicBezTo>
                <a:cubicBezTo>
                  <a:pt x="2371959" y="3053878"/>
                  <a:pt x="2371959" y="3053878"/>
                  <a:pt x="2675654" y="2530895"/>
                </a:cubicBezTo>
                <a:cubicBezTo>
                  <a:pt x="2693981" y="2496986"/>
                  <a:pt x="2730633" y="2476119"/>
                  <a:pt x="2768595" y="2476119"/>
                </a:cubicBezTo>
                <a:close/>
                <a:moveTo>
                  <a:pt x="3909778" y="676847"/>
                </a:moveTo>
                <a:cubicBezTo>
                  <a:pt x="3909778" y="676847"/>
                  <a:pt x="3909778" y="676847"/>
                  <a:pt x="4305516" y="676847"/>
                </a:cubicBezTo>
                <a:cubicBezTo>
                  <a:pt x="4331158" y="676847"/>
                  <a:pt x="4354235" y="690472"/>
                  <a:pt x="4367056" y="712612"/>
                </a:cubicBezTo>
                <a:cubicBezTo>
                  <a:pt x="4367056" y="712612"/>
                  <a:pt x="4367056" y="712612"/>
                  <a:pt x="4564498" y="1054092"/>
                </a:cubicBezTo>
                <a:cubicBezTo>
                  <a:pt x="4577319" y="1075382"/>
                  <a:pt x="4577319" y="1102632"/>
                  <a:pt x="4564498" y="1123921"/>
                </a:cubicBezTo>
                <a:cubicBezTo>
                  <a:pt x="4564498" y="1123921"/>
                  <a:pt x="4564498" y="1123921"/>
                  <a:pt x="4367056" y="1465401"/>
                </a:cubicBezTo>
                <a:cubicBezTo>
                  <a:pt x="4354235" y="1487542"/>
                  <a:pt x="4331158" y="1501167"/>
                  <a:pt x="4305516" y="1501167"/>
                </a:cubicBezTo>
                <a:cubicBezTo>
                  <a:pt x="4305516" y="1501167"/>
                  <a:pt x="4305516" y="1501167"/>
                  <a:pt x="3909778" y="1501167"/>
                </a:cubicBezTo>
                <a:cubicBezTo>
                  <a:pt x="3884990" y="1501167"/>
                  <a:pt x="3861058" y="1487542"/>
                  <a:pt x="3849091" y="1465401"/>
                </a:cubicBezTo>
                <a:cubicBezTo>
                  <a:pt x="3849091" y="1465401"/>
                  <a:pt x="3849091" y="1465401"/>
                  <a:pt x="3650795" y="1123921"/>
                </a:cubicBezTo>
                <a:cubicBezTo>
                  <a:pt x="3637974" y="1102632"/>
                  <a:pt x="3637974" y="1075382"/>
                  <a:pt x="3650795" y="1054092"/>
                </a:cubicBezTo>
                <a:cubicBezTo>
                  <a:pt x="3650795" y="1054092"/>
                  <a:pt x="3650795" y="1054092"/>
                  <a:pt x="3849091" y="712612"/>
                </a:cubicBezTo>
                <a:cubicBezTo>
                  <a:pt x="3861058" y="690472"/>
                  <a:pt x="3884990" y="676847"/>
                  <a:pt x="3909778" y="676847"/>
                </a:cubicBezTo>
                <a:close/>
                <a:moveTo>
                  <a:pt x="1104892" y="0"/>
                </a:moveTo>
                <a:cubicBezTo>
                  <a:pt x="1104892" y="0"/>
                  <a:pt x="1104892" y="0"/>
                  <a:pt x="2732784" y="0"/>
                </a:cubicBezTo>
                <a:cubicBezTo>
                  <a:pt x="2838263" y="0"/>
                  <a:pt x="2933195" y="56047"/>
                  <a:pt x="2985934" y="147125"/>
                </a:cubicBezTo>
                <a:cubicBezTo>
                  <a:pt x="2985934" y="147125"/>
                  <a:pt x="2985934" y="147125"/>
                  <a:pt x="3798122" y="1551823"/>
                </a:cubicBezTo>
                <a:cubicBezTo>
                  <a:pt x="3850862" y="1639397"/>
                  <a:pt x="3850862" y="1751493"/>
                  <a:pt x="3798122" y="1839068"/>
                </a:cubicBezTo>
                <a:cubicBezTo>
                  <a:pt x="3798122" y="1839068"/>
                  <a:pt x="3798122" y="1839068"/>
                  <a:pt x="3496551" y="2360642"/>
                </a:cubicBezTo>
                <a:lnTo>
                  <a:pt x="3471135" y="2404597"/>
                </a:lnTo>
                <a:lnTo>
                  <a:pt x="3472029" y="2404972"/>
                </a:lnTo>
                <a:cubicBezTo>
                  <a:pt x="3490302" y="2415638"/>
                  <a:pt x="3505806" y="2431084"/>
                  <a:pt x="3516881" y="2450209"/>
                </a:cubicBezTo>
                <a:cubicBezTo>
                  <a:pt x="3516881" y="2450209"/>
                  <a:pt x="3516881" y="2450209"/>
                  <a:pt x="3857970" y="3040131"/>
                </a:cubicBezTo>
                <a:cubicBezTo>
                  <a:pt x="3880120" y="3076909"/>
                  <a:pt x="3880120" y="3123985"/>
                  <a:pt x="3857970" y="3160764"/>
                </a:cubicBezTo>
                <a:cubicBezTo>
                  <a:pt x="3857970" y="3160764"/>
                  <a:pt x="3857970" y="3160764"/>
                  <a:pt x="3516881" y="3750684"/>
                </a:cubicBezTo>
                <a:cubicBezTo>
                  <a:pt x="3494732" y="3788933"/>
                  <a:pt x="3454864" y="3812472"/>
                  <a:pt x="3410567" y="3812472"/>
                </a:cubicBezTo>
                <a:cubicBezTo>
                  <a:pt x="3410567" y="3812472"/>
                  <a:pt x="3410567" y="3812472"/>
                  <a:pt x="2726911" y="3812472"/>
                </a:cubicBezTo>
                <a:cubicBezTo>
                  <a:pt x="2684090" y="3812472"/>
                  <a:pt x="2642747" y="3788933"/>
                  <a:pt x="2622074" y="3750684"/>
                </a:cubicBezTo>
                <a:cubicBezTo>
                  <a:pt x="2622074" y="3750684"/>
                  <a:pt x="2622074" y="3750684"/>
                  <a:pt x="2438330" y="3434265"/>
                </a:cubicBezTo>
                <a:lnTo>
                  <a:pt x="2417573" y="3398519"/>
                </a:lnTo>
                <a:lnTo>
                  <a:pt x="2433905" y="3398519"/>
                </a:lnTo>
                <a:lnTo>
                  <a:pt x="2511101" y="3398519"/>
                </a:lnTo>
                <a:lnTo>
                  <a:pt x="2544636" y="3456269"/>
                </a:lnTo>
                <a:cubicBezTo>
                  <a:pt x="2672757" y="3676902"/>
                  <a:pt x="2672757" y="3676902"/>
                  <a:pt x="2672757" y="3676902"/>
                </a:cubicBezTo>
                <a:cubicBezTo>
                  <a:pt x="2691084" y="3710811"/>
                  <a:pt x="2727737" y="3731679"/>
                  <a:pt x="2765699" y="3731679"/>
                </a:cubicBezTo>
                <a:cubicBezTo>
                  <a:pt x="3371780" y="3731679"/>
                  <a:pt x="3371780" y="3731679"/>
                  <a:pt x="3371780" y="3731679"/>
                </a:cubicBezTo>
                <a:cubicBezTo>
                  <a:pt x="3411050" y="3731679"/>
                  <a:pt x="3446394" y="3710811"/>
                  <a:pt x="3466029" y="3676902"/>
                </a:cubicBezTo>
                <a:cubicBezTo>
                  <a:pt x="3768415" y="3153920"/>
                  <a:pt x="3768415" y="3153920"/>
                  <a:pt x="3768415" y="3153920"/>
                </a:cubicBezTo>
                <a:cubicBezTo>
                  <a:pt x="3788051" y="3121314"/>
                  <a:pt x="3788051" y="3079580"/>
                  <a:pt x="3768415" y="3046975"/>
                </a:cubicBezTo>
                <a:cubicBezTo>
                  <a:pt x="3466029" y="2523992"/>
                  <a:pt x="3466029" y="2523992"/>
                  <a:pt x="3466029" y="2523992"/>
                </a:cubicBezTo>
                <a:cubicBezTo>
                  <a:pt x="3456211" y="2507037"/>
                  <a:pt x="3442467" y="2493343"/>
                  <a:pt x="3426268" y="2483888"/>
                </a:cubicBezTo>
                <a:lnTo>
                  <a:pt x="3421667" y="2481960"/>
                </a:lnTo>
                <a:lnTo>
                  <a:pt x="3446331" y="2439303"/>
                </a:lnTo>
                <a:lnTo>
                  <a:pt x="3464674" y="2407578"/>
                </a:lnTo>
                <a:lnTo>
                  <a:pt x="3445649" y="2399601"/>
                </a:lnTo>
                <a:cubicBezTo>
                  <a:pt x="3435335" y="2396796"/>
                  <a:pt x="3424538" y="2395325"/>
                  <a:pt x="3413464" y="2395325"/>
                </a:cubicBezTo>
                <a:cubicBezTo>
                  <a:pt x="2729808" y="2395325"/>
                  <a:pt x="2729808" y="2395325"/>
                  <a:pt x="2729808" y="2395325"/>
                </a:cubicBezTo>
                <a:cubicBezTo>
                  <a:pt x="2686987" y="2395325"/>
                  <a:pt x="2645644" y="2418863"/>
                  <a:pt x="2624971" y="2457112"/>
                </a:cubicBezTo>
                <a:cubicBezTo>
                  <a:pt x="2282405" y="3047034"/>
                  <a:pt x="2282405" y="3047034"/>
                  <a:pt x="2282405" y="3047034"/>
                </a:cubicBezTo>
                <a:cubicBezTo>
                  <a:pt x="2260256" y="3083811"/>
                  <a:pt x="2260256" y="3130887"/>
                  <a:pt x="2282405" y="3167666"/>
                </a:cubicBezTo>
                <a:cubicBezTo>
                  <a:pt x="2325225" y="3241406"/>
                  <a:pt x="2362693" y="3305929"/>
                  <a:pt x="2395478" y="3362386"/>
                </a:cubicBezTo>
                <a:lnTo>
                  <a:pt x="2412031" y="3390890"/>
                </a:lnTo>
                <a:lnTo>
                  <a:pt x="2335350" y="3390890"/>
                </a:lnTo>
                <a:cubicBezTo>
                  <a:pt x="2096889" y="3390890"/>
                  <a:pt x="1715352" y="3390890"/>
                  <a:pt x="1104892" y="3390890"/>
                </a:cubicBezTo>
                <a:cubicBezTo>
                  <a:pt x="1002929" y="3390890"/>
                  <a:pt x="904482" y="3334842"/>
                  <a:pt x="855258" y="3243764"/>
                </a:cubicBezTo>
                <a:cubicBezTo>
                  <a:pt x="855258" y="3243764"/>
                  <a:pt x="855258" y="3243764"/>
                  <a:pt x="39555" y="1839068"/>
                </a:cubicBezTo>
                <a:cubicBezTo>
                  <a:pt x="-13185" y="1751493"/>
                  <a:pt x="-13185" y="1639397"/>
                  <a:pt x="39555" y="1551823"/>
                </a:cubicBezTo>
                <a:cubicBezTo>
                  <a:pt x="39555" y="1551823"/>
                  <a:pt x="39555" y="1551823"/>
                  <a:pt x="855258" y="147125"/>
                </a:cubicBezTo>
                <a:cubicBezTo>
                  <a:pt x="904482" y="56047"/>
                  <a:pt x="1002929" y="0"/>
                  <a:pt x="1104892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331820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9" name="Rectangle 31">
            <a:extLst>
              <a:ext uri="{FF2B5EF4-FFF2-40B4-BE49-F238E27FC236}">
                <a16:creationId xmlns:a16="http://schemas.microsoft.com/office/drawing/2014/main" id="{C7FA33FF-088D-4F16-95A2-2C64D353DE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Rectangle 33">
            <a:extLst>
              <a:ext uri="{FF2B5EF4-FFF2-40B4-BE49-F238E27FC236}">
                <a16:creationId xmlns:a16="http://schemas.microsoft.com/office/drawing/2014/main" id="{A376EFB1-01CF-419F-ABF1-2AF02BBFCB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709160" cy="6858000"/>
          </a:xfrm>
          <a:prstGeom prst="rect">
            <a:avLst/>
          </a:prstGeom>
          <a:solidFill>
            <a:schemeClr val="tx1">
              <a:alpha val="8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Freeform: Shape 35">
            <a:extLst>
              <a:ext uri="{FF2B5EF4-FFF2-40B4-BE49-F238E27FC236}">
                <a16:creationId xmlns:a16="http://schemas.microsoft.com/office/drawing/2014/main" id="{FF9DEA15-78BD-4750-AA18-B9F28A6D5A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284331" cy="6858000"/>
          </a:xfrm>
          <a:custGeom>
            <a:avLst/>
            <a:gdLst>
              <a:gd name="connsiteX0" fmla="*/ 0 w 4319042"/>
              <a:gd name="connsiteY0" fmla="*/ 0 h 6858000"/>
              <a:gd name="connsiteX1" fmla="*/ 1142888 w 4319042"/>
              <a:gd name="connsiteY1" fmla="*/ 0 h 6858000"/>
              <a:gd name="connsiteX2" fmla="*/ 4319042 w 4319042"/>
              <a:gd name="connsiteY2" fmla="*/ 6858000 h 6858000"/>
              <a:gd name="connsiteX3" fmla="*/ 0 w 4319042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19042" h="6858000">
                <a:moveTo>
                  <a:pt x="0" y="0"/>
                </a:moveTo>
                <a:lnTo>
                  <a:pt x="1142888" y="0"/>
                </a:lnTo>
                <a:lnTo>
                  <a:pt x="4319042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1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FBB0D5FA-14A2-FF7B-BFF4-0001CDCDD4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2" y="640080"/>
            <a:ext cx="3282696" cy="525780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CMake</a:t>
            </a:r>
          </a:p>
        </p:txBody>
      </p:sp>
      <p:sp>
        <p:nvSpPr>
          <p:cNvPr id="27" name="Content Placeholder 4">
            <a:extLst>
              <a:ext uri="{FF2B5EF4-FFF2-40B4-BE49-F238E27FC236}">
                <a16:creationId xmlns:a16="http://schemas.microsoft.com/office/drawing/2014/main" id="{8906CFD2-A021-38C2-81BC-2E9D1D3334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58384" y="640081"/>
            <a:ext cx="6024654" cy="5257800"/>
          </a:xfrm>
        </p:spPr>
        <p:txBody>
          <a:bodyPr anchor="ctr">
            <a:normAutofit/>
          </a:bodyPr>
          <a:lstStyle/>
          <a:p>
            <a:r>
              <a:rPr lang="en-US" sz="2400" dirty="0"/>
              <a:t>Study embedded specific examples </a:t>
            </a:r>
          </a:p>
          <a:p>
            <a:r>
              <a:rPr lang="en-US" sz="2400" dirty="0"/>
              <a:t>Use toolchain files</a:t>
            </a:r>
          </a:p>
          <a:p>
            <a:pPr lvl="1"/>
            <a:r>
              <a:rPr lang="en-US" sz="2000" dirty="0"/>
              <a:t>Collect common compiler options together</a:t>
            </a:r>
          </a:p>
          <a:p>
            <a:r>
              <a:rPr lang="en-US" sz="2400" dirty="0"/>
              <a:t>Find you compiler on path</a:t>
            </a:r>
          </a:p>
          <a:p>
            <a:pPr lvl="1"/>
            <a:r>
              <a:rPr lang="en-US" sz="2000" dirty="0"/>
              <a:t>Don’t rely on hardcoded paths or env vars</a:t>
            </a:r>
          </a:p>
          <a:p>
            <a:r>
              <a:rPr lang="en-US" sz="2400" dirty="0"/>
              <a:t>Use </a:t>
            </a:r>
            <a:r>
              <a:rPr lang="en-US" sz="2400" dirty="0" err="1"/>
              <a:t>CMakePresets</a:t>
            </a:r>
            <a:r>
              <a:rPr lang="en-US" sz="2400" dirty="0"/>
              <a:t> to capture options</a:t>
            </a:r>
          </a:p>
          <a:p>
            <a:pPr lvl="1"/>
            <a:r>
              <a:rPr lang="en-US" sz="2000" dirty="0"/>
              <a:t>Easy to use with cli, understood by IDEs</a:t>
            </a:r>
          </a:p>
        </p:txBody>
      </p:sp>
    </p:spTree>
    <p:extLst>
      <p:ext uri="{BB962C8B-B14F-4D97-AF65-F5344CB8AC3E}">
        <p14:creationId xmlns:p14="http://schemas.microsoft.com/office/powerpoint/2010/main" val="120227814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2" name="Rectangle 31">
            <a:extLst>
              <a:ext uri="{FF2B5EF4-FFF2-40B4-BE49-F238E27FC236}">
                <a16:creationId xmlns:a16="http://schemas.microsoft.com/office/drawing/2014/main" id="{C7FA33FF-088D-4F16-95A2-2C64D353DE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A376EFB1-01CF-419F-ABF1-2AF02BBFCB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709160" cy="6858000"/>
          </a:xfrm>
          <a:prstGeom prst="rect">
            <a:avLst/>
          </a:prstGeom>
          <a:solidFill>
            <a:schemeClr val="tx1">
              <a:alpha val="8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Freeform: Shape 35">
            <a:extLst>
              <a:ext uri="{FF2B5EF4-FFF2-40B4-BE49-F238E27FC236}">
                <a16:creationId xmlns:a16="http://schemas.microsoft.com/office/drawing/2014/main" id="{FF9DEA15-78BD-4750-AA18-B9F28A6D5A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284331" cy="6858000"/>
          </a:xfrm>
          <a:custGeom>
            <a:avLst/>
            <a:gdLst>
              <a:gd name="connsiteX0" fmla="*/ 0 w 4319042"/>
              <a:gd name="connsiteY0" fmla="*/ 0 h 6858000"/>
              <a:gd name="connsiteX1" fmla="*/ 1142888 w 4319042"/>
              <a:gd name="connsiteY1" fmla="*/ 0 h 6858000"/>
              <a:gd name="connsiteX2" fmla="*/ 4319042 w 4319042"/>
              <a:gd name="connsiteY2" fmla="*/ 6858000 h 6858000"/>
              <a:gd name="connsiteX3" fmla="*/ 0 w 4319042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19042" h="6858000">
                <a:moveTo>
                  <a:pt x="0" y="0"/>
                </a:moveTo>
                <a:lnTo>
                  <a:pt x="1142888" y="0"/>
                </a:lnTo>
                <a:lnTo>
                  <a:pt x="4319042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1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FBB0D5FA-14A2-FF7B-BFF4-0001CDCDD4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2" y="640080"/>
            <a:ext cx="3282696" cy="5257800"/>
          </a:xfrm>
        </p:spPr>
        <p:txBody>
          <a:bodyPr>
            <a:normAutofit/>
          </a:bodyPr>
          <a:lstStyle/>
          <a:p>
            <a:r>
              <a:rPr lang="en-US">
                <a:solidFill>
                  <a:schemeClr val="bg1"/>
                </a:solidFill>
              </a:rPr>
              <a:t>vcpkg artifacts</a:t>
            </a:r>
          </a:p>
        </p:txBody>
      </p:sp>
      <p:sp>
        <p:nvSpPr>
          <p:cNvPr id="27" name="Content Placeholder 4">
            <a:extLst>
              <a:ext uri="{FF2B5EF4-FFF2-40B4-BE49-F238E27FC236}">
                <a16:creationId xmlns:a16="http://schemas.microsoft.com/office/drawing/2014/main" id="{8906CFD2-A021-38C2-81BC-2E9D1D3334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58384" y="640081"/>
            <a:ext cx="6366256" cy="5257800"/>
          </a:xfrm>
        </p:spPr>
        <p:txBody>
          <a:bodyPr anchor="ctr">
            <a:normAutofit/>
          </a:bodyPr>
          <a:lstStyle/>
          <a:p>
            <a:r>
              <a:rPr lang="en-US" dirty="0"/>
              <a:t>Artifact: set of packages for a dev env</a:t>
            </a:r>
          </a:p>
          <a:p>
            <a:pPr lvl="1"/>
            <a:r>
              <a:rPr lang="en-US" dirty="0"/>
              <a:t>Compilers</a:t>
            </a:r>
          </a:p>
          <a:p>
            <a:pPr lvl="1"/>
            <a:r>
              <a:rPr lang="en-US" dirty="0"/>
              <a:t>Linkers</a:t>
            </a:r>
          </a:p>
          <a:p>
            <a:pPr lvl="1"/>
            <a:r>
              <a:rPr lang="en-US" dirty="0"/>
              <a:t>Build systems</a:t>
            </a:r>
          </a:p>
          <a:p>
            <a:pPr lvl="1"/>
            <a:r>
              <a:rPr lang="en-US" dirty="0"/>
              <a:t>Platform SDKs</a:t>
            </a:r>
          </a:p>
          <a:p>
            <a:r>
              <a:rPr lang="en-US" dirty="0"/>
              <a:t>Project manifest captures dependencies</a:t>
            </a:r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r>
              <a:rPr lang="en-US" sz="2400" dirty="0">
                <a:latin typeface="Cascadia Mono" panose="020B0609020000020004" pitchFamily="49" charset="0"/>
                <a:cs typeface="Cascadia Mono" panose="020B0609020000020004" pitchFamily="49" charset="0"/>
              </a:rPr>
              <a:t>. ~/.vcpkg/vcpkg-</a:t>
            </a:r>
            <a:r>
              <a:rPr lang="en-US" sz="2400" dirty="0" err="1">
                <a:latin typeface="Cascadia Mono" panose="020B0609020000020004" pitchFamily="49" charset="0"/>
                <a:cs typeface="Cascadia Mono" panose="020B0609020000020004" pitchFamily="49" charset="0"/>
              </a:rPr>
              <a:t>init</a:t>
            </a:r>
            <a:endParaRPr lang="en-US" sz="2400" dirty="0">
              <a:latin typeface="Cascadia Mono" panose="020B0609020000020004" pitchFamily="49" charset="0"/>
              <a:cs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en-US" sz="2400" dirty="0">
                <a:latin typeface="Cascadia Mono" panose="020B0609020000020004" pitchFamily="49" charset="0"/>
                <a:cs typeface="Cascadia Mono" panose="020B0609020000020004" pitchFamily="49" charset="0"/>
              </a:rPr>
              <a:t>vcpkg activate</a:t>
            </a:r>
          </a:p>
        </p:txBody>
      </p:sp>
    </p:spTree>
    <p:extLst>
      <p:ext uri="{BB962C8B-B14F-4D97-AF65-F5344CB8AC3E}">
        <p14:creationId xmlns:p14="http://schemas.microsoft.com/office/powerpoint/2010/main" val="404312996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BAD76F3E-3A97-486B-B402-44400A8B91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F6008D44-7F4F-B1E2-AEE4-22DA7EDE72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1093788"/>
            <a:ext cx="10506455" cy="2967208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80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Demo CMake project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51BE56E-1EE9-70A4-8BDC-2780F9501E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759529" y="4619624"/>
            <a:ext cx="8588175" cy="1038225"/>
          </a:xfrm>
        </p:spPr>
        <p:txBody>
          <a:bodyPr vert="horz" lIns="91440" tIns="45720" rIns="91440" bIns="45720" rtlCol="0">
            <a:normAutofit/>
          </a:bodyPr>
          <a:lstStyle/>
          <a:p>
            <a:pPr algn="r"/>
            <a:r>
              <a:rPr lang="en-US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Using a GitHub template and NXP LPC55S69 SDK </a:t>
            </a:r>
            <a:r>
              <a:rPr lang="en-US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FreeRTOS</a:t>
            </a:r>
            <a:r>
              <a:rPr lang="en-US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sample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91F6B52-91F4-4AEB-B6DB-29FEBCF28C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41248" y="4331166"/>
            <a:ext cx="10506456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CD6F061-7C53-44F4-9794-953DB70A45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9346882" y="2348839"/>
            <a:ext cx="54864" cy="394677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6237740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8638F09-B525-7D61-F7D2-2CEEC4C4A6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CMake Demo steps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724C1A83-E221-FE4B-4003-7DA9EB1E51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194627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800" dirty="0">
                <a:latin typeface="Cascadia Code" panose="020B0609020000020004" pitchFamily="49" charset="0"/>
                <a:cs typeface="Cascadia Code" panose="020B0609020000020004" pitchFamily="49" charset="0"/>
              </a:rPr>
              <a:t>. ~/.vcpkg/vcpkg-init.ps1 </a:t>
            </a:r>
          </a:p>
          <a:p>
            <a:pPr marL="0" indent="0">
              <a:buNone/>
            </a:pPr>
            <a:r>
              <a:rPr lang="en-US" sz="1800" dirty="0">
                <a:latin typeface="Cascadia Code" panose="020B0609020000020004" pitchFamily="49" charset="0"/>
                <a:cs typeface="Cascadia Code" panose="020B0609020000020004" pitchFamily="49" charset="0"/>
              </a:rPr>
              <a:t>git clone </a:t>
            </a:r>
            <a:r>
              <a:rPr lang="en-US" sz="1800" dirty="0">
                <a:latin typeface="Cascadia Code" panose="020B0609020000020004" pitchFamily="49" charset="0"/>
                <a:cs typeface="Cascadia Code" panose="020B0609020000020004" pitchFamily="49" charset="0"/>
                <a:hlinkClick r:id="rId2"/>
              </a:rPr>
              <a:t>https://github.com/robotdad/freertos_generic.git</a:t>
            </a:r>
            <a:endParaRPr lang="en-US" sz="1800" dirty="0">
              <a:latin typeface="Cascadia Code" panose="020B0609020000020004" pitchFamily="49" charset="0"/>
              <a:cs typeface="Cascadia Code" panose="020B0609020000020004" pitchFamily="49" charset="0"/>
            </a:endParaRPr>
          </a:p>
          <a:p>
            <a:pPr marL="0" indent="0">
              <a:buNone/>
            </a:pPr>
            <a:r>
              <a:rPr lang="en-US" sz="1800" dirty="0">
                <a:latin typeface="Cascadia Code" panose="020B0609020000020004" pitchFamily="49" charset="0"/>
                <a:cs typeface="Cascadia Code" panose="020B0609020000020004" pitchFamily="49" charset="0"/>
              </a:rPr>
              <a:t>vcpkg activate</a:t>
            </a:r>
          </a:p>
          <a:p>
            <a:pPr marL="0" indent="0">
              <a:buNone/>
            </a:pPr>
            <a:r>
              <a:rPr lang="en-US" sz="1800" dirty="0" err="1">
                <a:latin typeface="Cascadia Code" panose="020B0609020000020004" pitchFamily="49" charset="0"/>
                <a:cs typeface="Cascadia Code" panose="020B0609020000020004" pitchFamily="49" charset="0"/>
              </a:rPr>
              <a:t>cmake</a:t>
            </a:r>
            <a:r>
              <a:rPr lang="en-US" sz="1800" dirty="0">
                <a:latin typeface="Cascadia Code" panose="020B0609020000020004" pitchFamily="49" charset="0"/>
                <a:cs typeface="Cascadia Code" panose="020B0609020000020004" pitchFamily="49" charset="0"/>
              </a:rPr>
              <a:t> --preset m33-debug</a:t>
            </a:r>
          </a:p>
          <a:p>
            <a:pPr marL="0" indent="0">
              <a:buNone/>
            </a:pPr>
            <a:r>
              <a:rPr lang="en-US" sz="1800" dirty="0" err="1">
                <a:latin typeface="Cascadia Code" panose="020B0609020000020004" pitchFamily="49" charset="0"/>
                <a:cs typeface="Cascadia Code" panose="020B0609020000020004" pitchFamily="49" charset="0"/>
              </a:rPr>
              <a:t>cmake</a:t>
            </a:r>
            <a:r>
              <a:rPr lang="en-US" sz="1800" dirty="0">
                <a:latin typeface="Cascadia Code" panose="020B0609020000020004" pitchFamily="49" charset="0"/>
                <a:cs typeface="Cascadia Code" panose="020B0609020000020004" pitchFamily="49" charset="0"/>
              </a:rPr>
              <a:t> --build --preset m33-debug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B9D0667-4415-FB8C-639D-8E420B1A4C06}"/>
              </a:ext>
            </a:extLst>
          </p:cNvPr>
          <p:cNvSpPr txBox="1"/>
          <p:nvPr/>
        </p:nvSpPr>
        <p:spPr>
          <a:xfrm>
            <a:off x="5829300" y="4461550"/>
            <a:ext cx="6361338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2400" b="1" dirty="0">
                <a:cs typeface="Cascadia Code" panose="020B0609020000020004" pitchFamily="49" charset="0"/>
              </a:rPr>
              <a:t>Install vcpkg</a:t>
            </a:r>
          </a:p>
          <a:p>
            <a:pPr marL="0" indent="0">
              <a:buNone/>
            </a:pPr>
            <a:r>
              <a:rPr lang="en-US" sz="2400" dirty="0">
                <a:cs typeface="Cascadia Code" panose="020B0609020000020004" pitchFamily="49" charset="0"/>
              </a:rPr>
              <a:t>Linux/macOS:</a:t>
            </a:r>
          </a:p>
          <a:p>
            <a:pPr marL="0" indent="0">
              <a:buNone/>
            </a:pPr>
            <a:r>
              <a:rPr lang="en-US" sz="1800" dirty="0">
                <a:latin typeface="Cascadia Code" panose="020B0609020000020004" pitchFamily="49" charset="0"/>
                <a:cs typeface="Cascadia Code" panose="020B0609020000020004" pitchFamily="49" charset="0"/>
              </a:rPr>
              <a:t>. &lt;(curl https://aka.ms/vcpkg-init.sh -L)</a:t>
            </a:r>
          </a:p>
          <a:p>
            <a:pPr marL="0" indent="0">
              <a:buNone/>
            </a:pPr>
            <a:endParaRPr lang="en-US" sz="1800" dirty="0">
              <a:latin typeface="Cascadia Code" panose="020B0609020000020004" pitchFamily="49" charset="0"/>
              <a:cs typeface="Cascadia Code" panose="020B0609020000020004" pitchFamily="49" charset="0"/>
            </a:endParaRPr>
          </a:p>
          <a:p>
            <a:pPr marL="0" indent="0">
              <a:buNone/>
            </a:pPr>
            <a:r>
              <a:rPr lang="en-US" sz="2400" dirty="0">
                <a:cs typeface="Cascadia Code" panose="020B0609020000020004" pitchFamily="49" charset="0"/>
              </a:rPr>
              <a:t>Windows PowerShell:</a:t>
            </a:r>
          </a:p>
          <a:p>
            <a:pPr marL="0" indent="0">
              <a:buNone/>
            </a:pPr>
            <a:r>
              <a:rPr lang="en-US" sz="1800" dirty="0" err="1">
                <a:latin typeface="Cascadia Code" panose="020B0609020000020004" pitchFamily="49" charset="0"/>
                <a:cs typeface="Cascadia Code" panose="020B0609020000020004" pitchFamily="49" charset="0"/>
              </a:rPr>
              <a:t>iex</a:t>
            </a:r>
            <a:r>
              <a:rPr lang="en-US" sz="1800" dirty="0">
                <a:latin typeface="Cascadia Code" panose="020B0609020000020004" pitchFamily="49" charset="0"/>
                <a:cs typeface="Cascadia Code" panose="020B0609020000020004" pitchFamily="49" charset="0"/>
              </a:rPr>
              <a:t> (</a:t>
            </a:r>
            <a:r>
              <a:rPr lang="en-US" sz="1800" dirty="0" err="1">
                <a:latin typeface="Cascadia Code" panose="020B0609020000020004" pitchFamily="49" charset="0"/>
                <a:cs typeface="Cascadia Code" panose="020B0609020000020004" pitchFamily="49" charset="0"/>
              </a:rPr>
              <a:t>iwr</a:t>
            </a:r>
            <a:r>
              <a:rPr lang="en-US" sz="1800" dirty="0">
                <a:latin typeface="Cascadia Code" panose="020B0609020000020004" pitchFamily="49" charset="0"/>
                <a:cs typeface="Cascadia Code" panose="020B0609020000020004" pitchFamily="49" charset="0"/>
              </a:rPr>
              <a:t> -</a:t>
            </a:r>
            <a:r>
              <a:rPr lang="en-US" sz="1800" dirty="0" err="1">
                <a:latin typeface="Cascadia Code" panose="020B0609020000020004" pitchFamily="49" charset="0"/>
                <a:cs typeface="Cascadia Code" panose="020B0609020000020004" pitchFamily="49" charset="0"/>
              </a:rPr>
              <a:t>useb</a:t>
            </a:r>
            <a:r>
              <a:rPr lang="en-US" sz="1800" dirty="0">
                <a:latin typeface="Cascadia Code" panose="020B0609020000020004" pitchFamily="49" charset="0"/>
                <a:cs typeface="Cascadia Code" panose="020B0609020000020004" pitchFamily="49" charset="0"/>
              </a:rPr>
              <a:t> https://aka.ms/vcpkg-init.ps1)</a:t>
            </a:r>
          </a:p>
        </p:txBody>
      </p:sp>
    </p:spTree>
    <p:extLst>
      <p:ext uri="{BB962C8B-B14F-4D97-AF65-F5344CB8AC3E}">
        <p14:creationId xmlns:p14="http://schemas.microsoft.com/office/powerpoint/2010/main" val="272894839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7">
            <a:extLst>
              <a:ext uri="{FF2B5EF4-FFF2-40B4-BE49-F238E27FC236}">
                <a16:creationId xmlns:a16="http://schemas.microsoft.com/office/drawing/2014/main" id="{33CD251C-A887-4D2F-925B-FC09719853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9">
            <a:extLst>
              <a:ext uri="{FF2B5EF4-FFF2-40B4-BE49-F238E27FC236}">
                <a16:creationId xmlns:a16="http://schemas.microsoft.com/office/drawing/2014/main" id="{B19D093C-27FB-4032-B282-42C4563F2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94548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2" name="Group 11">
            <a:extLst>
              <a:ext uri="{FF2B5EF4-FFF2-40B4-BE49-F238E27FC236}">
                <a16:creationId xmlns:a16="http://schemas.microsoft.com/office/drawing/2014/main" id="{35EE815E-1BD3-4777-B652-6D98825BF6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67290" y="681628"/>
            <a:ext cx="1128382" cy="847206"/>
            <a:chOff x="668003" y="1684057"/>
            <a:chExt cx="1128382" cy="847206"/>
          </a:xfrm>
        </p:grpSpPr>
        <p:sp>
          <p:nvSpPr>
            <p:cNvPr id="13" name="Freeform 5">
              <a:extLst>
                <a:ext uri="{FF2B5EF4-FFF2-40B4-BE49-F238E27FC236}">
                  <a16:creationId xmlns:a16="http://schemas.microsoft.com/office/drawing/2014/main" id="{E6692982-4A7D-4392-87CD-F0CD4B027DD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8003" y="1935883"/>
              <a:ext cx="675351" cy="595380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Freeform 5">
              <a:extLst>
                <a:ext uri="{FF2B5EF4-FFF2-40B4-BE49-F238E27FC236}">
                  <a16:creationId xmlns:a16="http://schemas.microsoft.com/office/drawing/2014/main" id="{196485F7-F277-4123-AC53-98EA4C85877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45893" y="1684057"/>
              <a:ext cx="550492" cy="485306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C5E869A0-B4FF-E555-6E58-1DB493D16F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7290" y="1166932"/>
            <a:ext cx="3582073" cy="4279709"/>
          </a:xfrm>
        </p:spPr>
        <p:txBody>
          <a:bodyPr anchor="ctr">
            <a:normAutofit/>
          </a:bodyPr>
          <a:lstStyle/>
          <a:p>
            <a:r>
              <a:rPr lang="en-US" sz="4800">
                <a:solidFill>
                  <a:schemeClr val="bg1"/>
                </a:solidFill>
              </a:rPr>
              <a:t>CLion: CMake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F1B21B-4AE5-AD82-C8D3-D49E7F64AD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73864" y="1166933"/>
            <a:ext cx="5716988" cy="4279709"/>
          </a:xfrm>
        </p:spPr>
        <p:txBody>
          <a:bodyPr anchor="ctr">
            <a:normAutofit/>
          </a:bodyPr>
          <a:lstStyle/>
          <a:p>
            <a:r>
              <a:rPr lang="en-US" sz="2200" dirty="0"/>
              <a:t>Example CMake project</a:t>
            </a:r>
          </a:p>
          <a:p>
            <a:r>
              <a:rPr lang="en-US" sz="2200" dirty="0"/>
              <a:t>Set compiler on path</a:t>
            </a:r>
          </a:p>
          <a:p>
            <a:pPr lvl="1"/>
            <a:r>
              <a:rPr lang="en-US" sz="2200" dirty="0"/>
              <a:t>Settings | Build, Execution, Deployment | Toolchains</a:t>
            </a:r>
          </a:p>
          <a:p>
            <a:pPr lvl="1"/>
            <a:r>
              <a:rPr lang="en-US" sz="2200" dirty="0"/>
              <a:t>arm-none-</a:t>
            </a:r>
            <a:r>
              <a:rPr lang="en-US" sz="2200" dirty="0" err="1"/>
              <a:t>eabi</a:t>
            </a:r>
            <a:r>
              <a:rPr lang="en-US" sz="2200" dirty="0"/>
              <a:t>-</a:t>
            </a:r>
            <a:r>
              <a:rPr lang="en-US" sz="2200" dirty="0" err="1"/>
              <a:t>gcc</a:t>
            </a:r>
            <a:endParaRPr lang="en-US" sz="2200" dirty="0"/>
          </a:p>
          <a:p>
            <a:pPr lvl="1"/>
            <a:r>
              <a:rPr lang="en-US" sz="2200" dirty="0"/>
              <a:t>IAR</a:t>
            </a:r>
          </a:p>
          <a:p>
            <a:r>
              <a:rPr lang="en-US" sz="2200" dirty="0"/>
              <a:t>STM32 project importer</a:t>
            </a:r>
          </a:p>
          <a:p>
            <a:pPr lvl="1"/>
            <a:r>
              <a:rPr lang="en-US" sz="2200" dirty="0"/>
              <a:t>Requires STM32CubeMX and Arm GCC toolchain</a:t>
            </a:r>
          </a:p>
          <a:p>
            <a:r>
              <a:rPr lang="en-US" sz="2200" dirty="0"/>
              <a:t>Make and other build systems also available</a:t>
            </a:r>
          </a:p>
        </p:txBody>
      </p:sp>
    </p:spTree>
    <p:extLst>
      <p:ext uri="{BB962C8B-B14F-4D97-AF65-F5344CB8AC3E}">
        <p14:creationId xmlns:p14="http://schemas.microsoft.com/office/powerpoint/2010/main" val="147292772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C7FA33FF-088D-4F16-95A2-2C64D353DE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376EFB1-01CF-419F-ABF1-2AF02BBFCB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6464595" cy="6858000"/>
          </a:xfrm>
          <a:prstGeom prst="rect">
            <a:avLst/>
          </a:prstGeom>
          <a:solidFill>
            <a:schemeClr val="bg1">
              <a:alpha val="8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FF9DEA15-78BD-4750-AA18-B9F28A6D5A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4546337" cy="6858000"/>
          </a:xfrm>
          <a:custGeom>
            <a:avLst/>
            <a:gdLst>
              <a:gd name="connsiteX0" fmla="*/ 0 w 4319042"/>
              <a:gd name="connsiteY0" fmla="*/ 0 h 6858000"/>
              <a:gd name="connsiteX1" fmla="*/ 1142888 w 4319042"/>
              <a:gd name="connsiteY1" fmla="*/ 0 h 6858000"/>
              <a:gd name="connsiteX2" fmla="*/ 4319042 w 4319042"/>
              <a:gd name="connsiteY2" fmla="*/ 6858000 h 6858000"/>
              <a:gd name="connsiteX3" fmla="*/ 0 w 4319042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19042" h="6858000">
                <a:moveTo>
                  <a:pt x="0" y="0"/>
                </a:moveTo>
                <a:lnTo>
                  <a:pt x="1142888" y="0"/>
                </a:lnTo>
                <a:lnTo>
                  <a:pt x="4319042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F70BD2A-D68F-8ED3-D819-1B5AD5910E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8676" y="640263"/>
            <a:ext cx="5221266" cy="1344975"/>
          </a:xfrm>
        </p:spPr>
        <p:txBody>
          <a:bodyPr>
            <a:normAutofit/>
          </a:bodyPr>
          <a:lstStyle/>
          <a:p>
            <a:r>
              <a:rPr lang="en-US" sz="4000" dirty="0"/>
              <a:t>Visual Studio: CMake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FCB8B3-C886-F80F-C199-401F566E4B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8676" y="2121763"/>
            <a:ext cx="6357670" cy="3773010"/>
          </a:xfrm>
        </p:spPr>
        <p:txBody>
          <a:bodyPr>
            <a:normAutofit/>
          </a:bodyPr>
          <a:lstStyle/>
          <a:p>
            <a:r>
              <a:rPr lang="en-US" sz="2400" dirty="0"/>
              <a:t>Available in Visual Studio 2022</a:t>
            </a:r>
          </a:p>
          <a:p>
            <a:pPr lvl="1"/>
            <a:r>
              <a:rPr lang="en-US" dirty="0"/>
              <a:t>Add Linux and embedded workload</a:t>
            </a:r>
          </a:p>
          <a:p>
            <a:r>
              <a:rPr lang="en-US" sz="2400" dirty="0"/>
              <a:t>Example CMake projects</a:t>
            </a:r>
          </a:p>
          <a:p>
            <a:pPr lvl="1"/>
            <a:r>
              <a:rPr lang="en-US" dirty="0"/>
              <a:t>Use vcpkg activation for toolchains</a:t>
            </a:r>
          </a:p>
          <a:p>
            <a:pPr lvl="1"/>
            <a:r>
              <a:rPr lang="en-US" dirty="0"/>
              <a:t>Automatic vcpkg activation in 17.4 Preview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EDE9991-3CBC-FDEF-AAF2-DFEF268D91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85865" y="3429000"/>
            <a:ext cx="4684864" cy="235076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628E846-4CEB-99F3-7C83-6A577F1373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21741" y="1985238"/>
            <a:ext cx="4684864" cy="1188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999061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70BD2A-D68F-8ED3-D819-1B5AD5910E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Visual Studio Code: CMake or IAR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FCB8B3-C886-F80F-C199-401F566E4B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Embedded Tools and CMake</a:t>
            </a:r>
          </a:p>
          <a:p>
            <a:pPr lvl="1"/>
            <a:r>
              <a:rPr lang="en-US" dirty="0"/>
              <a:t>Example CMake projects</a:t>
            </a:r>
          </a:p>
          <a:p>
            <a:pPr lvl="2"/>
            <a:r>
              <a:rPr lang="en-US" dirty="0"/>
              <a:t>Use vcpkg activation for toolchains</a:t>
            </a:r>
          </a:p>
          <a:p>
            <a:pPr lvl="1"/>
            <a:r>
              <a:rPr lang="en-US" dirty="0"/>
              <a:t>STM32 project importer</a:t>
            </a:r>
          </a:p>
          <a:p>
            <a:pPr lvl="2"/>
            <a:r>
              <a:rPr lang="en-US" dirty="0"/>
              <a:t>94% build pass rate on over 3,000 projects</a:t>
            </a:r>
          </a:p>
          <a:p>
            <a:pPr lvl="2"/>
            <a:r>
              <a:rPr lang="en-US" dirty="0"/>
              <a:t>Requires STM32CubeIDE today</a:t>
            </a:r>
          </a:p>
          <a:p>
            <a:pPr lvl="2"/>
            <a:r>
              <a:rPr lang="en-US" dirty="0"/>
              <a:t>Works with STM32CubeMX projects</a:t>
            </a:r>
          </a:p>
          <a:p>
            <a:r>
              <a:rPr lang="en-US" dirty="0"/>
              <a:t>IAR official support</a:t>
            </a:r>
          </a:p>
          <a:p>
            <a:pPr lvl="1"/>
            <a:r>
              <a:rPr lang="en-US" dirty="0"/>
              <a:t>Project and build</a:t>
            </a:r>
          </a:p>
          <a:p>
            <a:pPr lvl="1"/>
            <a:r>
              <a:rPr lang="en-US" dirty="0"/>
              <a:t>CSPY</a:t>
            </a:r>
          </a:p>
        </p:txBody>
      </p:sp>
      <p:pic>
        <p:nvPicPr>
          <p:cNvPr id="9218" name="Picture 2" descr="Create ST project in VS Code command pallate">
            <a:extLst>
              <a:ext uri="{FF2B5EF4-FFF2-40B4-BE49-F238E27FC236}">
                <a16:creationId xmlns:a16="http://schemas.microsoft.com/office/drawing/2014/main" id="{6751F44D-D16F-201C-7061-1A0A31AFEB9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282"/>
          <a:stretch/>
        </p:blipFill>
        <p:spPr bwMode="auto">
          <a:xfrm>
            <a:off x="6893169" y="3069140"/>
            <a:ext cx="3848863" cy="896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5516699-43DC-622C-4BA0-AE2B0DBB30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93168" y="4554255"/>
            <a:ext cx="3848863" cy="1012180"/>
          </a:xfrm>
          <a:prstGeom prst="rect">
            <a:avLst/>
          </a:prstGeom>
        </p:spPr>
      </p:pic>
      <p:pic>
        <p:nvPicPr>
          <p:cNvPr id="9" name="Picture 2" descr="Embedded Tools extension page from VS Code">
            <a:extLst>
              <a:ext uri="{FF2B5EF4-FFF2-40B4-BE49-F238E27FC236}">
                <a16:creationId xmlns:a16="http://schemas.microsoft.com/office/drawing/2014/main" id="{5F2EE5C4-21DA-D034-8F6B-245B2670AB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3168" y="1847615"/>
            <a:ext cx="3848863" cy="1054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82459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33CD251C-A887-4D2F-925B-FC09719853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19D093C-27FB-4032-B282-42C4563F2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94548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BF5CBD60-8F1F-72DB-2AE6-4A930EEDD9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1680" y="1780661"/>
            <a:ext cx="4172572" cy="1463472"/>
          </a:xfrm>
        </p:spPr>
        <p:txBody>
          <a:bodyPr anchor="t">
            <a:normAutofit fontScale="90000"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CLion</a:t>
            </a:r>
            <a:r>
              <a:rPr lang="en-US" dirty="0">
                <a:solidFill>
                  <a:schemeClr val="bg1"/>
                </a:solidFill>
              </a:rPr>
              <a:t>: 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On Chip Debugging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35EE815E-1BD3-4777-B652-6D98825BF6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67290" y="681628"/>
            <a:ext cx="1128382" cy="847206"/>
            <a:chOff x="668003" y="1684057"/>
            <a:chExt cx="1128382" cy="847206"/>
          </a:xfrm>
        </p:grpSpPr>
        <p:sp>
          <p:nvSpPr>
            <p:cNvPr id="21" name="Freeform 5">
              <a:extLst>
                <a:ext uri="{FF2B5EF4-FFF2-40B4-BE49-F238E27FC236}">
                  <a16:creationId xmlns:a16="http://schemas.microsoft.com/office/drawing/2014/main" id="{E6692982-4A7D-4392-87CD-F0CD4B027DD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8003" y="1935883"/>
              <a:ext cx="675351" cy="595380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Freeform 5">
              <a:extLst>
                <a:ext uri="{FF2B5EF4-FFF2-40B4-BE49-F238E27FC236}">
                  <a16:creationId xmlns:a16="http://schemas.microsoft.com/office/drawing/2014/main" id="{196485F7-F277-4123-AC53-98EA4C85877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45893" y="1684057"/>
              <a:ext cx="550492" cy="485306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9286CB3-DB23-433D-0A13-A978C61B3B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1679" y="3383121"/>
            <a:ext cx="3665487" cy="2793251"/>
          </a:xfrm>
        </p:spPr>
        <p:txBody>
          <a:bodyPr anchor="t">
            <a:norm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Native </a:t>
            </a:r>
            <a:r>
              <a:rPr lang="en-US" sz="2000" dirty="0" err="1">
                <a:solidFill>
                  <a:schemeClr val="bg1"/>
                </a:solidFill>
              </a:rPr>
              <a:t>openocd</a:t>
            </a:r>
            <a:r>
              <a:rPr lang="en-US" sz="2000" dirty="0">
                <a:solidFill>
                  <a:schemeClr val="bg1"/>
                </a:solidFill>
              </a:rPr>
              <a:t> support</a:t>
            </a:r>
          </a:p>
          <a:p>
            <a:r>
              <a:rPr lang="en-US" sz="2000" dirty="0">
                <a:solidFill>
                  <a:schemeClr val="bg1"/>
                </a:solidFill>
              </a:rPr>
              <a:t>Embedded GDB Configurations</a:t>
            </a:r>
          </a:p>
          <a:p>
            <a:pPr lvl="1"/>
            <a:r>
              <a:rPr lang="en-US" sz="2000" b="0" i="0" dirty="0">
                <a:solidFill>
                  <a:schemeClr val="bg1"/>
                </a:solidFill>
                <a:effectLst/>
                <a:latin typeface="JetBrains Sans"/>
              </a:rPr>
              <a:t>Run | New Embedded Configuration</a:t>
            </a:r>
          </a:p>
          <a:p>
            <a:pPr lvl="2"/>
            <a:r>
              <a:rPr lang="en-US" sz="1600" dirty="0" err="1">
                <a:solidFill>
                  <a:schemeClr val="bg1"/>
                </a:solidFill>
                <a:latin typeface="JetBrains Sans"/>
              </a:rPr>
              <a:t>openocd</a:t>
            </a:r>
            <a:endParaRPr lang="en-US" sz="1600" dirty="0">
              <a:solidFill>
                <a:schemeClr val="bg1"/>
              </a:solidFill>
              <a:latin typeface="JetBrains Sans"/>
            </a:endParaRPr>
          </a:p>
          <a:p>
            <a:pPr lvl="2"/>
            <a:r>
              <a:rPr lang="en-US" sz="1600" dirty="0" err="1">
                <a:solidFill>
                  <a:schemeClr val="bg1"/>
                </a:solidFill>
              </a:rPr>
              <a:t>JLink</a:t>
            </a:r>
            <a:endParaRPr lang="en-US" sz="1600" dirty="0">
              <a:solidFill>
                <a:schemeClr val="bg1"/>
              </a:solidFill>
            </a:endParaRPr>
          </a:p>
          <a:p>
            <a:pPr lvl="2"/>
            <a:r>
              <a:rPr lang="en-US" sz="1600" dirty="0" err="1">
                <a:solidFill>
                  <a:schemeClr val="bg1"/>
                </a:solidFill>
              </a:rPr>
              <a:t>qemu</a:t>
            </a:r>
            <a:endParaRPr lang="en-US" sz="1600" dirty="0">
              <a:solidFill>
                <a:schemeClr val="bg1"/>
              </a:solidFill>
            </a:endParaRPr>
          </a:p>
          <a:p>
            <a:endParaRPr lang="en-US" sz="2000" dirty="0">
              <a:solidFill>
                <a:schemeClr val="bg1"/>
              </a:solidFill>
            </a:endParaRPr>
          </a:p>
        </p:txBody>
      </p:sp>
      <p:pic>
        <p:nvPicPr>
          <p:cNvPr id="11" name="Picture 4" descr="OpenOCD">
            <a:extLst>
              <a:ext uri="{FF2B5EF4-FFF2-40B4-BE49-F238E27FC236}">
                <a16:creationId xmlns:a16="http://schemas.microsoft.com/office/drawing/2014/main" id="{079B9EFA-F6F1-6BCB-0973-F54641E997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16652" y="947848"/>
            <a:ext cx="6642532" cy="4384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49504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468B2059-E087-45B2-BAE6-ED0E0C7772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latin typeface="Segoe UI Light" panose="020B0502040204020203" pitchFamily="34" charset="0"/>
                <a:cs typeface="Segoe UI Light" panose="020B0502040204020203" pitchFamily="34" charset="0"/>
              </a:rPr>
              <a:t>Welcome to CppCon 2022!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A1D8CFBB-D8C3-4341-8D67-14423CB58F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63008" y="2427954"/>
            <a:ext cx="7373079" cy="1688690"/>
          </a:xfrm>
          <a:solidFill>
            <a:schemeClr val="accent5">
              <a:lumMod val="20000"/>
              <a:lumOff val="80000"/>
            </a:schemeClr>
          </a:solidFill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b="1">
                <a:latin typeface="Segoe UI Light" panose="020B0502040204020203" pitchFamily="34" charset="0"/>
                <a:cs typeface="Segoe UI Light" panose="020B0502040204020203" pitchFamily="34" charset="0"/>
              </a:rPr>
              <a:t>Join #visual_studio channel on CppCon Discord </a:t>
            </a:r>
            <a:r>
              <a:rPr lang="en-US" b="1">
                <a:hlinkClick r:id="rId3"/>
              </a:rPr>
              <a:t>https://aka.ms/cppcon/discord</a:t>
            </a:r>
            <a:endParaRPr lang="en-US" b="1"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r>
              <a:rPr lang="en-US" sz="1500"/>
              <a:t>Meet the Microsoft C++ team</a:t>
            </a:r>
          </a:p>
          <a:p>
            <a:r>
              <a:rPr lang="en-US" sz="1500"/>
              <a:t>Ask any questions</a:t>
            </a:r>
          </a:p>
          <a:p>
            <a:r>
              <a:rPr lang="en-US" sz="1500"/>
              <a:t>Discuss the latest announcements </a:t>
            </a:r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CCD41AF1-7066-431D-8EE1-A8C1D87E6251}"/>
              </a:ext>
            </a:extLst>
          </p:cNvPr>
          <p:cNvSpPr txBox="1">
            <a:spLocks/>
          </p:cNvSpPr>
          <p:nvPr/>
        </p:nvSpPr>
        <p:spPr>
          <a:xfrm>
            <a:off x="2263008" y="4485543"/>
            <a:ext cx="7373078" cy="65095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vert="horz" wrap="square" lIns="68580" tIns="34292" rIns="68580" bIns="34292" rtlCol="0" anchor="t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8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2100" b="1">
                <a:latin typeface="Segoe UI Light"/>
                <a:cs typeface="Segoe UI Light"/>
              </a:rPr>
              <a:t>Take our survey</a:t>
            </a:r>
            <a:br>
              <a:rPr lang="en-US" sz="2100" b="1">
                <a:latin typeface="Segoe UI Light" panose="020B0502040204020203" pitchFamily="34" charset="0"/>
                <a:cs typeface="Segoe UI Light" panose="020B0502040204020203" pitchFamily="34" charset="0"/>
              </a:rPr>
            </a:br>
            <a:r>
              <a:rPr lang="en-US" sz="2100" b="1">
                <a:latin typeface="Segoe UI Light"/>
                <a:cs typeface="Segoe UI Light"/>
                <a:hlinkClick r:id="rId4"/>
              </a:rPr>
              <a:t>https://aka.ms/cppcon</a:t>
            </a:r>
            <a:r>
              <a:rPr lang="en-US" sz="2100" b="1">
                <a:latin typeface="Segoe UI Light"/>
                <a:cs typeface="Segoe UI Light"/>
              </a:rPr>
              <a:t> </a:t>
            </a:r>
            <a:endParaRPr lang="en-US" sz="2100" b="1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2419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9" name="Rectangle 13318">
            <a:extLst>
              <a:ext uri="{FF2B5EF4-FFF2-40B4-BE49-F238E27FC236}">
                <a16:creationId xmlns:a16="http://schemas.microsoft.com/office/drawing/2014/main" id="{C7FA33FF-088D-4F16-95A2-2C64D353DE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321" name="Rectangle 13320">
            <a:extLst>
              <a:ext uri="{FF2B5EF4-FFF2-40B4-BE49-F238E27FC236}">
                <a16:creationId xmlns:a16="http://schemas.microsoft.com/office/drawing/2014/main" id="{A376EFB1-01CF-419F-ABF1-2AF02BBFCB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6464595" cy="6858000"/>
          </a:xfrm>
          <a:prstGeom prst="rect">
            <a:avLst/>
          </a:prstGeom>
          <a:solidFill>
            <a:schemeClr val="bg1">
              <a:alpha val="8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323" name="Freeform: Shape 13322">
            <a:extLst>
              <a:ext uri="{FF2B5EF4-FFF2-40B4-BE49-F238E27FC236}">
                <a16:creationId xmlns:a16="http://schemas.microsoft.com/office/drawing/2014/main" id="{FF9DEA15-78BD-4750-AA18-B9F28A6D5A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4546337" cy="6858000"/>
          </a:xfrm>
          <a:custGeom>
            <a:avLst/>
            <a:gdLst>
              <a:gd name="connsiteX0" fmla="*/ 0 w 4319042"/>
              <a:gd name="connsiteY0" fmla="*/ 0 h 6858000"/>
              <a:gd name="connsiteX1" fmla="*/ 1142888 w 4319042"/>
              <a:gd name="connsiteY1" fmla="*/ 0 h 6858000"/>
              <a:gd name="connsiteX2" fmla="*/ 4319042 w 4319042"/>
              <a:gd name="connsiteY2" fmla="*/ 6858000 h 6858000"/>
              <a:gd name="connsiteX3" fmla="*/ 0 w 4319042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19042" h="6858000">
                <a:moveTo>
                  <a:pt x="0" y="0"/>
                </a:moveTo>
                <a:lnTo>
                  <a:pt x="1142888" y="0"/>
                </a:lnTo>
                <a:lnTo>
                  <a:pt x="4319042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A80628D-66BD-EDC8-F0D5-AAFD26BD7C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2" y="640263"/>
            <a:ext cx="5221266" cy="1344975"/>
          </a:xfrm>
        </p:spPr>
        <p:txBody>
          <a:bodyPr>
            <a:normAutofit/>
          </a:bodyPr>
          <a:lstStyle/>
          <a:p>
            <a:r>
              <a:rPr lang="en-US" sz="4000" dirty="0"/>
              <a:t>Visual Studio: </a:t>
            </a:r>
            <a:br>
              <a:rPr lang="en-US" sz="4000" dirty="0"/>
            </a:br>
            <a:r>
              <a:rPr lang="en-US" sz="4000" dirty="0"/>
              <a:t>On Chip Debugging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561A1B7-1E82-9A33-DD4B-615F8F5611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4672" y="2121763"/>
            <a:ext cx="5235490" cy="3773010"/>
          </a:xfrm>
        </p:spPr>
        <p:txBody>
          <a:bodyPr>
            <a:normAutofit/>
          </a:bodyPr>
          <a:lstStyle/>
          <a:p>
            <a:r>
              <a:rPr lang="en-US" sz="2000" dirty="0"/>
              <a:t>Example </a:t>
            </a:r>
            <a:r>
              <a:rPr lang="en-US" sz="2000" dirty="0" err="1"/>
              <a:t>launch.json</a:t>
            </a:r>
            <a:r>
              <a:rPr lang="en-US" sz="2000" dirty="0"/>
              <a:t> for </a:t>
            </a:r>
            <a:r>
              <a:rPr lang="en-US" sz="2000" dirty="0" err="1"/>
              <a:t>cppdbg</a:t>
            </a:r>
            <a:r>
              <a:rPr lang="en-US" sz="2000" dirty="0"/>
              <a:t> </a:t>
            </a:r>
          </a:p>
          <a:p>
            <a:pPr lvl="1"/>
            <a:r>
              <a:rPr lang="en-US" sz="2000" dirty="0" err="1"/>
              <a:t>Openocd</a:t>
            </a:r>
            <a:endParaRPr lang="en-US" sz="2000" dirty="0"/>
          </a:p>
          <a:p>
            <a:pPr lvl="1"/>
            <a:r>
              <a:rPr lang="en-US" sz="2000" dirty="0" err="1"/>
              <a:t>JLink</a:t>
            </a:r>
            <a:endParaRPr lang="en-US" sz="2000" dirty="0"/>
          </a:p>
          <a:p>
            <a:pPr lvl="1"/>
            <a:r>
              <a:rPr lang="en-US" sz="2000" dirty="0"/>
              <a:t>ST-Link</a:t>
            </a:r>
          </a:p>
          <a:p>
            <a:r>
              <a:rPr lang="en-US" sz="2000" dirty="0"/>
              <a:t>Hardware breakpoint limits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AD0B3F3-9FED-87BE-5162-F9E0025038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20155" y="1312750"/>
            <a:ext cx="8700819" cy="3654342"/>
          </a:xfrm>
          <a:prstGeom prst="rect">
            <a:avLst/>
          </a:prstGeom>
        </p:spPr>
      </p:pic>
      <p:pic>
        <p:nvPicPr>
          <p:cNvPr id="13314" name="Picture 2" descr="hardware breakpoint exceeded warning">
            <a:extLst>
              <a:ext uri="{FF2B5EF4-FFF2-40B4-BE49-F238E27FC236}">
                <a16:creationId xmlns:a16="http://schemas.microsoft.com/office/drawing/2014/main" id="{5331F1C7-2E20-CD85-D6AB-49C00A58B9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72873" y="4273129"/>
            <a:ext cx="4684864" cy="866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0299831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80628D-66BD-EDC8-F0D5-AAFD26BD7C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Visual Studio Code: On Chip Debugging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561A1B7-1E82-9A33-DD4B-615F8F5611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257800" cy="4351338"/>
          </a:xfrm>
        </p:spPr>
        <p:txBody>
          <a:bodyPr/>
          <a:lstStyle/>
          <a:p>
            <a:r>
              <a:rPr lang="en-US" dirty="0"/>
              <a:t>Example </a:t>
            </a:r>
            <a:r>
              <a:rPr lang="en-US" dirty="0" err="1"/>
              <a:t>launch.json</a:t>
            </a:r>
            <a:r>
              <a:rPr lang="en-US" dirty="0"/>
              <a:t> for </a:t>
            </a:r>
            <a:r>
              <a:rPr lang="en-US" dirty="0" err="1"/>
              <a:t>cppdbg</a:t>
            </a:r>
            <a:r>
              <a:rPr lang="en-US" dirty="0"/>
              <a:t> </a:t>
            </a:r>
          </a:p>
          <a:p>
            <a:pPr lvl="1"/>
            <a:r>
              <a:rPr lang="en-US" dirty="0" err="1"/>
              <a:t>Openocd</a:t>
            </a:r>
            <a:endParaRPr lang="en-US" dirty="0"/>
          </a:p>
          <a:p>
            <a:pPr lvl="1"/>
            <a:r>
              <a:rPr lang="en-US" dirty="0" err="1"/>
              <a:t>JLink</a:t>
            </a:r>
            <a:endParaRPr lang="en-US" dirty="0"/>
          </a:p>
          <a:p>
            <a:pPr lvl="1"/>
            <a:r>
              <a:rPr lang="en-US" dirty="0"/>
              <a:t>ST-Link</a:t>
            </a:r>
          </a:p>
          <a:p>
            <a:r>
              <a:rPr lang="en-US" dirty="0"/>
              <a:t>Hardware breakpoint limits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F1EA1A8-6A82-5773-25BE-1DDB55D9F7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69330" y="1866168"/>
            <a:ext cx="6022350" cy="3987526"/>
          </a:xfrm>
          <a:prstGeom prst="rect">
            <a:avLst/>
          </a:prstGeom>
        </p:spPr>
      </p:pic>
      <p:pic>
        <p:nvPicPr>
          <p:cNvPr id="7174" name="Picture 6" descr="Hardware breakpoint example screenshot">
            <a:extLst>
              <a:ext uri="{FF2B5EF4-FFF2-40B4-BE49-F238E27FC236}">
                <a16:creationId xmlns:a16="http://schemas.microsoft.com/office/drawing/2014/main" id="{800D5933-0463-4ADD-3286-FC9DAFA99F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3888" y="4001294"/>
            <a:ext cx="3124200" cy="628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326675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103" name="Rectangle 4102">
            <a:extLst>
              <a:ext uri="{FF2B5EF4-FFF2-40B4-BE49-F238E27FC236}">
                <a16:creationId xmlns:a16="http://schemas.microsoft.com/office/drawing/2014/main" id="{33CD251C-A887-4D2F-925B-FC09719853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05" name="Rectangle 4104">
            <a:extLst>
              <a:ext uri="{FF2B5EF4-FFF2-40B4-BE49-F238E27FC236}">
                <a16:creationId xmlns:a16="http://schemas.microsoft.com/office/drawing/2014/main" id="{B19D093C-27FB-4032-B282-42C4563F2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94548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0003898-E250-AEB9-1B52-A34D235EDB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7290" y="1780661"/>
            <a:ext cx="3582073" cy="1463472"/>
          </a:xfrm>
        </p:spPr>
        <p:txBody>
          <a:bodyPr anchor="t">
            <a:normAutofit/>
          </a:bodyPr>
          <a:lstStyle/>
          <a:p>
            <a:r>
              <a:rPr lang="en-US" sz="4100">
                <a:solidFill>
                  <a:schemeClr val="bg1"/>
                </a:solidFill>
              </a:rPr>
              <a:t>CLion: Peripheral view</a:t>
            </a:r>
          </a:p>
        </p:txBody>
      </p:sp>
      <p:grpSp>
        <p:nvGrpSpPr>
          <p:cNvPr id="4107" name="Group 4106">
            <a:extLst>
              <a:ext uri="{FF2B5EF4-FFF2-40B4-BE49-F238E27FC236}">
                <a16:creationId xmlns:a16="http://schemas.microsoft.com/office/drawing/2014/main" id="{35EE815E-1BD3-4777-B652-6D98825BF6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67290" y="681628"/>
            <a:ext cx="1128382" cy="847206"/>
            <a:chOff x="668003" y="1684057"/>
            <a:chExt cx="1128382" cy="847206"/>
          </a:xfrm>
        </p:grpSpPr>
        <p:sp>
          <p:nvSpPr>
            <p:cNvPr id="4108" name="Freeform 5">
              <a:extLst>
                <a:ext uri="{FF2B5EF4-FFF2-40B4-BE49-F238E27FC236}">
                  <a16:creationId xmlns:a16="http://schemas.microsoft.com/office/drawing/2014/main" id="{E6692982-4A7D-4392-87CD-F0CD4B027DD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8003" y="1935883"/>
              <a:ext cx="675351" cy="595380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09" name="Freeform 5">
              <a:extLst>
                <a:ext uri="{FF2B5EF4-FFF2-40B4-BE49-F238E27FC236}">
                  <a16:creationId xmlns:a16="http://schemas.microsoft.com/office/drawing/2014/main" id="{196485F7-F277-4123-AC53-98EA4C85877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45893" y="1684057"/>
              <a:ext cx="550492" cy="485306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0D783D-21C7-3C93-C103-26B531CA75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7290" y="3383121"/>
            <a:ext cx="3582072" cy="2793251"/>
          </a:xfrm>
        </p:spPr>
        <p:txBody>
          <a:bodyPr anchor="t">
            <a:normAutofit/>
          </a:bodyPr>
          <a:lstStyle/>
          <a:p>
            <a:r>
              <a:rPr lang="en-US" sz="2000">
                <a:solidFill>
                  <a:schemeClr val="bg1"/>
                </a:solidFill>
              </a:rPr>
              <a:t>Point to your .svd file</a:t>
            </a:r>
          </a:p>
        </p:txBody>
      </p:sp>
      <p:pic>
        <p:nvPicPr>
          <p:cNvPr id="4098" name="Picture 2" descr="Peripherals">
            <a:extLst>
              <a:ext uri="{FF2B5EF4-FFF2-40B4-BE49-F238E27FC236}">
                <a16:creationId xmlns:a16="http://schemas.microsoft.com/office/drawing/2014/main" id="{93A45309-EBE8-AE26-E6DA-9B84FC033B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16652" y="1196943"/>
            <a:ext cx="6642532" cy="3885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054615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6" name="Rectangle 13318">
            <a:extLst>
              <a:ext uri="{FF2B5EF4-FFF2-40B4-BE49-F238E27FC236}">
                <a16:creationId xmlns:a16="http://schemas.microsoft.com/office/drawing/2014/main" id="{C7FA33FF-088D-4F16-95A2-2C64D353DE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317" name="Rectangle 13320">
            <a:extLst>
              <a:ext uri="{FF2B5EF4-FFF2-40B4-BE49-F238E27FC236}">
                <a16:creationId xmlns:a16="http://schemas.microsoft.com/office/drawing/2014/main" id="{A376EFB1-01CF-419F-ABF1-2AF02BBFCB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6464595" cy="6858000"/>
          </a:xfrm>
          <a:prstGeom prst="rect">
            <a:avLst/>
          </a:prstGeom>
          <a:solidFill>
            <a:schemeClr val="bg1">
              <a:alpha val="8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318" name="Freeform: Shape 13322">
            <a:extLst>
              <a:ext uri="{FF2B5EF4-FFF2-40B4-BE49-F238E27FC236}">
                <a16:creationId xmlns:a16="http://schemas.microsoft.com/office/drawing/2014/main" id="{FF9DEA15-78BD-4750-AA18-B9F28A6D5A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4546337" cy="6858000"/>
          </a:xfrm>
          <a:custGeom>
            <a:avLst/>
            <a:gdLst>
              <a:gd name="connsiteX0" fmla="*/ 0 w 4319042"/>
              <a:gd name="connsiteY0" fmla="*/ 0 h 6858000"/>
              <a:gd name="connsiteX1" fmla="*/ 1142888 w 4319042"/>
              <a:gd name="connsiteY1" fmla="*/ 0 h 6858000"/>
              <a:gd name="connsiteX2" fmla="*/ 4319042 w 4319042"/>
              <a:gd name="connsiteY2" fmla="*/ 6858000 h 6858000"/>
              <a:gd name="connsiteX3" fmla="*/ 0 w 4319042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19042" h="6858000">
                <a:moveTo>
                  <a:pt x="0" y="0"/>
                </a:moveTo>
                <a:lnTo>
                  <a:pt x="1142888" y="0"/>
                </a:lnTo>
                <a:lnTo>
                  <a:pt x="4319042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A80628D-66BD-EDC8-F0D5-AAFD26BD7C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2" y="640263"/>
            <a:ext cx="5221266" cy="1344975"/>
          </a:xfrm>
        </p:spPr>
        <p:txBody>
          <a:bodyPr>
            <a:normAutofit/>
          </a:bodyPr>
          <a:lstStyle/>
          <a:p>
            <a:r>
              <a:rPr lang="en-US" sz="4000" dirty="0"/>
              <a:t>Visual Studio: </a:t>
            </a:r>
            <a:br>
              <a:rPr lang="en-US" sz="4000" dirty="0"/>
            </a:br>
            <a:r>
              <a:rPr lang="en-US" sz="4000" dirty="0"/>
              <a:t>Peripheral view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561A1B7-1E82-9A33-DD4B-615F8F5611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4672" y="2121763"/>
            <a:ext cx="5235490" cy="1043468"/>
          </a:xfrm>
        </p:spPr>
        <p:txBody>
          <a:bodyPr>
            <a:normAutofit/>
          </a:bodyPr>
          <a:lstStyle/>
          <a:p>
            <a:r>
              <a:rPr lang="en-US" sz="2000" dirty="0"/>
              <a:t>Point to .</a:t>
            </a:r>
            <a:r>
              <a:rPr lang="en-US" sz="2000" dirty="0" err="1"/>
              <a:t>svd</a:t>
            </a:r>
            <a:r>
              <a:rPr lang="en-US" sz="2000" dirty="0"/>
              <a:t> file in </a:t>
            </a:r>
            <a:r>
              <a:rPr lang="en-US" sz="2000" dirty="0" err="1"/>
              <a:t>launch.vs.json</a:t>
            </a:r>
            <a:endParaRPr lang="en-US" sz="2000" dirty="0"/>
          </a:p>
        </p:txBody>
      </p:sp>
      <p:pic>
        <p:nvPicPr>
          <p:cNvPr id="5" name="Picture 2" descr="Register on break screenshot">
            <a:extLst>
              <a:ext uri="{FF2B5EF4-FFF2-40B4-BE49-F238E27FC236}">
                <a16:creationId xmlns:a16="http://schemas.microsoft.com/office/drawing/2014/main" id="{832FA43A-908A-9921-F575-B616B6E6D4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7322" y="1386009"/>
            <a:ext cx="5835032" cy="2175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Register after stepping">
            <a:extLst>
              <a:ext uri="{FF2B5EF4-FFF2-40B4-BE49-F238E27FC236}">
                <a16:creationId xmlns:a16="http://schemas.microsoft.com/office/drawing/2014/main" id="{18999FB1-B002-0426-3550-2A3882798E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7322" y="3696614"/>
            <a:ext cx="5835032" cy="2462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E3A2A76-0EDB-D473-9F2A-86B28F165D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4672" y="2555500"/>
            <a:ext cx="5257801" cy="87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522289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FE2C40-765B-0F4F-83C3-8CB95907D3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Visual Studio Code: Peripheral 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42FBF4-0983-6A09-606E-8F567D9586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092954" cy="4351338"/>
          </a:xfrm>
        </p:spPr>
        <p:txBody>
          <a:bodyPr/>
          <a:lstStyle/>
          <a:p>
            <a:r>
              <a:rPr lang="en-US" dirty="0"/>
              <a:t>Point to .</a:t>
            </a:r>
            <a:r>
              <a:rPr lang="en-US" dirty="0" err="1"/>
              <a:t>svd</a:t>
            </a:r>
            <a:r>
              <a:rPr lang="en-US" dirty="0"/>
              <a:t> file in </a:t>
            </a:r>
            <a:r>
              <a:rPr lang="en-US" dirty="0" err="1"/>
              <a:t>launch.json</a:t>
            </a:r>
            <a:endParaRPr lang="en-US" dirty="0"/>
          </a:p>
        </p:txBody>
      </p:sp>
      <p:pic>
        <p:nvPicPr>
          <p:cNvPr id="5" name="Picture 4" descr="Register before stepping">
            <a:extLst>
              <a:ext uri="{FF2B5EF4-FFF2-40B4-BE49-F238E27FC236}">
                <a16:creationId xmlns:a16="http://schemas.microsoft.com/office/drawing/2014/main" id="{393F3B0B-D6F4-AB9B-6FB9-E4A80492A0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0847" y="1324304"/>
            <a:ext cx="5863745" cy="2803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909E316-B802-4085-3714-793D97332D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8807" y="2726203"/>
            <a:ext cx="5096586" cy="971686"/>
          </a:xfrm>
          <a:prstGeom prst="rect">
            <a:avLst/>
          </a:prstGeom>
        </p:spPr>
      </p:pic>
      <p:pic>
        <p:nvPicPr>
          <p:cNvPr id="10242" name="Picture 2" descr="Register after stepping">
            <a:extLst>
              <a:ext uri="{FF2B5EF4-FFF2-40B4-BE49-F238E27FC236}">
                <a16:creationId xmlns:a16="http://schemas.microsoft.com/office/drawing/2014/main" id="{9E54BD82-D028-42A8-B272-99FFECDC05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0846" y="4180789"/>
            <a:ext cx="5863745" cy="2677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9165211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151" name="Rectangle 6150">
            <a:extLst>
              <a:ext uri="{FF2B5EF4-FFF2-40B4-BE49-F238E27FC236}">
                <a16:creationId xmlns:a16="http://schemas.microsoft.com/office/drawing/2014/main" id="{33CD251C-A887-4D2F-925B-FC09719853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53" name="Rectangle 6152">
            <a:extLst>
              <a:ext uri="{FF2B5EF4-FFF2-40B4-BE49-F238E27FC236}">
                <a16:creationId xmlns:a16="http://schemas.microsoft.com/office/drawing/2014/main" id="{B19D093C-27FB-4032-B282-42C4563F2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94548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5598455-E178-6AEE-190F-7F39205EC2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7290" y="1780661"/>
            <a:ext cx="3582073" cy="1463472"/>
          </a:xfrm>
        </p:spPr>
        <p:txBody>
          <a:bodyPr anchor="t">
            <a:normAutofit/>
          </a:bodyPr>
          <a:lstStyle/>
          <a:p>
            <a:r>
              <a:rPr lang="en-US" sz="4800" dirty="0" err="1">
                <a:solidFill>
                  <a:schemeClr val="bg1"/>
                </a:solidFill>
              </a:rPr>
              <a:t>CLion</a:t>
            </a:r>
            <a:r>
              <a:rPr lang="en-US" sz="4800" dirty="0">
                <a:solidFill>
                  <a:schemeClr val="bg1"/>
                </a:solidFill>
              </a:rPr>
              <a:t>: </a:t>
            </a:r>
            <a:br>
              <a:rPr lang="en-US" sz="4800" dirty="0">
                <a:solidFill>
                  <a:schemeClr val="bg1"/>
                </a:solidFill>
              </a:rPr>
            </a:br>
            <a:r>
              <a:rPr lang="en-US" sz="4800" dirty="0">
                <a:solidFill>
                  <a:schemeClr val="bg1"/>
                </a:solidFill>
              </a:rPr>
              <a:t>RTOS objects</a:t>
            </a:r>
          </a:p>
        </p:txBody>
      </p:sp>
      <p:grpSp>
        <p:nvGrpSpPr>
          <p:cNvPr id="6155" name="Group 6154">
            <a:extLst>
              <a:ext uri="{FF2B5EF4-FFF2-40B4-BE49-F238E27FC236}">
                <a16:creationId xmlns:a16="http://schemas.microsoft.com/office/drawing/2014/main" id="{35EE815E-1BD3-4777-B652-6D98825BF6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67290" y="681628"/>
            <a:ext cx="1128382" cy="847206"/>
            <a:chOff x="668003" y="1684057"/>
            <a:chExt cx="1128382" cy="847206"/>
          </a:xfrm>
        </p:grpSpPr>
        <p:sp>
          <p:nvSpPr>
            <p:cNvPr id="6156" name="Freeform 5">
              <a:extLst>
                <a:ext uri="{FF2B5EF4-FFF2-40B4-BE49-F238E27FC236}">
                  <a16:creationId xmlns:a16="http://schemas.microsoft.com/office/drawing/2014/main" id="{E6692982-4A7D-4392-87CD-F0CD4B027DD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8003" y="1935883"/>
              <a:ext cx="675351" cy="595380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57" name="Freeform 5">
              <a:extLst>
                <a:ext uri="{FF2B5EF4-FFF2-40B4-BE49-F238E27FC236}">
                  <a16:creationId xmlns:a16="http://schemas.microsoft.com/office/drawing/2014/main" id="{196485F7-F277-4123-AC53-98EA4C85877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45893" y="1684057"/>
              <a:ext cx="550492" cy="485306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1EA8BF-7D56-BD53-6AB9-6EF2F07B5A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7290" y="3383121"/>
            <a:ext cx="3582072" cy="2793251"/>
          </a:xfrm>
        </p:spPr>
        <p:txBody>
          <a:bodyPr anchor="t">
            <a:normAutofit/>
          </a:bodyPr>
          <a:lstStyle/>
          <a:p>
            <a:r>
              <a:rPr lang="en-US" sz="2000">
                <a:solidFill>
                  <a:schemeClr val="bg1"/>
                </a:solidFill>
              </a:rPr>
              <a:t>FreeRTOS</a:t>
            </a:r>
          </a:p>
          <a:p>
            <a:r>
              <a:rPr lang="en-US" sz="2000">
                <a:solidFill>
                  <a:schemeClr val="bg1"/>
                </a:solidFill>
              </a:rPr>
              <a:t>Zephyr</a:t>
            </a:r>
          </a:p>
        </p:txBody>
      </p:sp>
      <p:pic>
        <p:nvPicPr>
          <p:cNvPr id="6146" name="Picture 2" descr="FreeRTOS thread view">
            <a:extLst>
              <a:ext uri="{FF2B5EF4-FFF2-40B4-BE49-F238E27FC236}">
                <a16:creationId xmlns:a16="http://schemas.microsoft.com/office/drawing/2014/main" id="{F4B8B664-F30B-E89F-5E89-DB5CB4A99C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16652" y="1196943"/>
            <a:ext cx="6642532" cy="3885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7558431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03" name="Rectangle 8202">
            <a:extLst>
              <a:ext uri="{FF2B5EF4-FFF2-40B4-BE49-F238E27FC236}">
                <a16:creationId xmlns:a16="http://schemas.microsoft.com/office/drawing/2014/main" id="{C7FA33FF-088D-4F16-95A2-2C64D353DE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05" name="Rectangle 8204">
            <a:extLst>
              <a:ext uri="{FF2B5EF4-FFF2-40B4-BE49-F238E27FC236}">
                <a16:creationId xmlns:a16="http://schemas.microsoft.com/office/drawing/2014/main" id="{A376EFB1-01CF-419F-ABF1-2AF02BBFCB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6464595" cy="6858000"/>
          </a:xfrm>
          <a:prstGeom prst="rect">
            <a:avLst/>
          </a:prstGeom>
          <a:solidFill>
            <a:schemeClr val="bg1">
              <a:alpha val="8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07" name="Freeform: Shape 8206">
            <a:extLst>
              <a:ext uri="{FF2B5EF4-FFF2-40B4-BE49-F238E27FC236}">
                <a16:creationId xmlns:a16="http://schemas.microsoft.com/office/drawing/2014/main" id="{FF9DEA15-78BD-4750-AA18-B9F28A6D5A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4546337" cy="6858000"/>
          </a:xfrm>
          <a:custGeom>
            <a:avLst/>
            <a:gdLst>
              <a:gd name="connsiteX0" fmla="*/ 0 w 4319042"/>
              <a:gd name="connsiteY0" fmla="*/ 0 h 6858000"/>
              <a:gd name="connsiteX1" fmla="*/ 1142888 w 4319042"/>
              <a:gd name="connsiteY1" fmla="*/ 0 h 6858000"/>
              <a:gd name="connsiteX2" fmla="*/ 4319042 w 4319042"/>
              <a:gd name="connsiteY2" fmla="*/ 6858000 h 6858000"/>
              <a:gd name="connsiteX3" fmla="*/ 0 w 4319042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19042" h="6858000">
                <a:moveTo>
                  <a:pt x="0" y="0"/>
                </a:moveTo>
                <a:lnTo>
                  <a:pt x="1142888" y="0"/>
                </a:lnTo>
                <a:lnTo>
                  <a:pt x="4319042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9F11854-BE94-86F0-7390-04A2ABBDBA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2" y="640263"/>
            <a:ext cx="5221266" cy="1344975"/>
          </a:xfrm>
        </p:spPr>
        <p:txBody>
          <a:bodyPr>
            <a:normAutofit/>
          </a:bodyPr>
          <a:lstStyle/>
          <a:p>
            <a:r>
              <a:rPr lang="en-US" sz="4000" dirty="0"/>
              <a:t>Visual Studio: </a:t>
            </a:r>
            <a:br>
              <a:rPr lang="en-US" sz="4000" dirty="0"/>
            </a:br>
            <a:r>
              <a:rPr lang="en-US" sz="4000" dirty="0"/>
              <a:t>RTOS objects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70B06A-3F74-3321-1FB0-A7BBB05448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4672" y="2121763"/>
            <a:ext cx="5235490" cy="3773010"/>
          </a:xfrm>
        </p:spPr>
        <p:txBody>
          <a:bodyPr>
            <a:normAutofit/>
          </a:bodyPr>
          <a:lstStyle/>
          <a:p>
            <a:r>
              <a:rPr lang="en-US" sz="2000"/>
              <a:t>FreeRTOS</a:t>
            </a:r>
          </a:p>
          <a:p>
            <a:r>
              <a:rPr lang="en-US" sz="2000"/>
              <a:t>Zephyr</a:t>
            </a:r>
          </a:p>
          <a:p>
            <a:r>
              <a:rPr lang="en-US" sz="2000"/>
              <a:t>Azure RTOS (threadx)</a:t>
            </a:r>
          </a:p>
        </p:txBody>
      </p:sp>
      <p:pic>
        <p:nvPicPr>
          <p:cNvPr id="8198" name="Picture 6" descr="Debug RTOS menu options">
            <a:extLst>
              <a:ext uri="{FF2B5EF4-FFF2-40B4-BE49-F238E27FC236}">
                <a16:creationId xmlns:a16="http://schemas.microsoft.com/office/drawing/2014/main" id="{26F74C61-6944-3B84-5BE8-141DD58CCA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674769" y="736447"/>
            <a:ext cx="3031836" cy="2770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RTOS threads window">
            <a:extLst>
              <a:ext uri="{FF2B5EF4-FFF2-40B4-BE49-F238E27FC236}">
                <a16:creationId xmlns:a16="http://schemas.microsoft.com/office/drawing/2014/main" id="{33253BE3-27B3-80B7-4010-F561B3D297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44107" y="3739897"/>
            <a:ext cx="11262498" cy="1379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7380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F11854-BE94-86F0-7390-04A2ABBDBA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Visual Studio Code: RTOS objects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70B06A-3F74-3321-1FB0-A7BBB05448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FreeRTOS</a:t>
            </a:r>
            <a:endParaRPr lang="en-US" dirty="0"/>
          </a:p>
          <a:p>
            <a:r>
              <a:rPr lang="en-US" dirty="0"/>
              <a:t>Zephyr</a:t>
            </a:r>
          </a:p>
          <a:p>
            <a:r>
              <a:rPr lang="en-US" dirty="0"/>
              <a:t>Azure RTOS (</a:t>
            </a:r>
            <a:r>
              <a:rPr lang="en-US" dirty="0" err="1"/>
              <a:t>threadx</a:t>
            </a:r>
            <a:r>
              <a:rPr lang="en-US" dirty="0"/>
              <a:t>)</a:t>
            </a:r>
          </a:p>
        </p:txBody>
      </p:sp>
      <p:pic>
        <p:nvPicPr>
          <p:cNvPr id="8194" name="Picture 2" descr="RTOS threads window">
            <a:extLst>
              <a:ext uri="{FF2B5EF4-FFF2-40B4-BE49-F238E27FC236}">
                <a16:creationId xmlns:a16="http://schemas.microsoft.com/office/drawing/2014/main" id="{4AFAC3A8-88C8-FFD2-B2F1-577CFDC395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6113" y="3587472"/>
            <a:ext cx="10384082" cy="1357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290334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7" name="Rectangle 15366">
            <a:extLst>
              <a:ext uri="{FF2B5EF4-FFF2-40B4-BE49-F238E27FC236}">
                <a16:creationId xmlns:a16="http://schemas.microsoft.com/office/drawing/2014/main" id="{605494DE-B078-4D87-BB01-C84320618D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3324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369" name="Rectangle 15368">
            <a:extLst>
              <a:ext uri="{FF2B5EF4-FFF2-40B4-BE49-F238E27FC236}">
                <a16:creationId xmlns:a16="http://schemas.microsoft.com/office/drawing/2014/main" id="{9A0576B0-CD8C-4661-95C8-A9F2CE7CDD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3324"/>
            <a:ext cx="4724288" cy="6861324"/>
          </a:xfrm>
          <a:prstGeom prst="rect">
            <a:avLst/>
          </a:prstGeom>
          <a:solidFill>
            <a:srgbClr val="000000">
              <a:alpha val="8039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371" name="Freeform: Shape 15370">
            <a:extLst>
              <a:ext uri="{FF2B5EF4-FFF2-40B4-BE49-F238E27FC236}">
                <a16:creationId xmlns:a16="http://schemas.microsoft.com/office/drawing/2014/main" id="{3FF60E2B-3919-423C-B1FF-56CDE66811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319042" cy="6858000"/>
          </a:xfrm>
          <a:custGeom>
            <a:avLst/>
            <a:gdLst>
              <a:gd name="connsiteX0" fmla="*/ 0 w 4319042"/>
              <a:gd name="connsiteY0" fmla="*/ 0 h 6858000"/>
              <a:gd name="connsiteX1" fmla="*/ 1142888 w 4319042"/>
              <a:gd name="connsiteY1" fmla="*/ 0 h 6858000"/>
              <a:gd name="connsiteX2" fmla="*/ 4319042 w 4319042"/>
              <a:gd name="connsiteY2" fmla="*/ 6858000 h 6858000"/>
              <a:gd name="connsiteX3" fmla="*/ 0 w 4319042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19042" h="6858000">
                <a:moveTo>
                  <a:pt x="0" y="0"/>
                </a:moveTo>
                <a:lnTo>
                  <a:pt x="1142888" y="0"/>
                </a:lnTo>
                <a:lnTo>
                  <a:pt x="4319042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000000">
              <a:alpha val="3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2A36723-1B42-5C99-B296-420C75540F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2" y="1122363"/>
            <a:ext cx="3308130" cy="1252975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sz="46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Visual Studio: </a:t>
            </a:r>
            <a:br>
              <a:rPr lang="en-US" sz="46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46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Serial monitor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6B58D7-B33A-CFC5-4A7E-361440DF73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4672" y="2466921"/>
            <a:ext cx="3308131" cy="1655762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buNone/>
            </a:pPr>
            <a:r>
              <a:rPr lang="en-US" sz="2000" kern="1200" dirty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Monitor and send data</a:t>
            </a:r>
          </a:p>
        </p:txBody>
      </p:sp>
      <p:pic>
        <p:nvPicPr>
          <p:cNvPr id="15362" name="Picture 2" descr="Serial Monitor in VS">
            <a:extLst>
              <a:ext uri="{FF2B5EF4-FFF2-40B4-BE49-F238E27FC236}">
                <a16:creationId xmlns:a16="http://schemas.microsoft.com/office/drawing/2014/main" id="{2157CDC9-3863-3EFD-4291-10AA51CC34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05242" y="3036438"/>
            <a:ext cx="10999953" cy="2172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069384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A36723-1B42-5C99-B296-420C75540F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Visual Studio Code: Serial monitor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6B58D7-B33A-CFC5-4A7E-361440DF73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Monitor and send data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E607232-4E4B-1ADA-5255-1711FBBC9D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2469075"/>
            <a:ext cx="11154508" cy="2136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04192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90F3EF-FD41-5AE2-942D-8D47D309F5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Agenda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BAAE38-8975-DD2B-779C-6E2BCC4EE5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Embedded tooling today</a:t>
            </a:r>
          </a:p>
          <a:p>
            <a:r>
              <a:rPr lang="en-US" dirty="0"/>
              <a:t>Using your IDE for embedded</a:t>
            </a:r>
          </a:p>
          <a:p>
            <a:pPr lvl="1"/>
            <a:r>
              <a:rPr lang="en-US" dirty="0" err="1"/>
              <a:t>CLion</a:t>
            </a:r>
            <a:endParaRPr lang="en-US" dirty="0"/>
          </a:p>
          <a:p>
            <a:pPr lvl="1"/>
            <a:r>
              <a:rPr lang="en-US" dirty="0"/>
              <a:t>Visual Studio</a:t>
            </a:r>
          </a:p>
          <a:p>
            <a:pPr lvl="1"/>
            <a:r>
              <a:rPr lang="en-US" dirty="0"/>
              <a:t>Visual Studio Code</a:t>
            </a:r>
          </a:p>
          <a:p>
            <a:r>
              <a:rPr lang="en-US" dirty="0"/>
              <a:t>Continuous Integration</a:t>
            </a:r>
          </a:p>
        </p:txBody>
      </p:sp>
    </p:spTree>
    <p:extLst>
      <p:ext uri="{BB962C8B-B14F-4D97-AF65-F5344CB8AC3E}">
        <p14:creationId xmlns:p14="http://schemas.microsoft.com/office/powerpoint/2010/main" val="308288416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BAD76F3E-3A97-486B-B402-44400A8B91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0EAA73FA-90AB-433E-E77A-5EAD3D4FCC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1093788"/>
            <a:ext cx="10506455" cy="2967208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8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Demo NXP SDK sample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A71C9B2-CFE7-DAE8-7D0F-00C17D01B6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12722" y="4619624"/>
            <a:ext cx="7534982" cy="1511755"/>
          </a:xfrm>
        </p:spPr>
        <p:txBody>
          <a:bodyPr vert="horz" lIns="91440" tIns="45720" rIns="91440" bIns="45720" rtlCol="0">
            <a:normAutofit/>
          </a:bodyPr>
          <a:lstStyle/>
          <a:p>
            <a:pPr algn="r"/>
            <a:r>
              <a:rPr lang="en-US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Modified </a:t>
            </a:r>
            <a:r>
              <a:rPr lang="en-US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freertos_generic</a:t>
            </a:r>
            <a:r>
              <a:rPr lang="en-US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for vcpkg and CMake Presets</a:t>
            </a:r>
          </a:p>
          <a:p>
            <a:pPr algn="r"/>
            <a:r>
              <a:rPr lang="en-US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CMake with Arm GCC in Visual Studio</a:t>
            </a:r>
          </a:p>
          <a:p>
            <a:pPr algn="r"/>
            <a:r>
              <a:rPr lang="en-US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IAR project in Visual Studio Code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91F6B52-91F4-4AEB-B6DB-29FEBCF28C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41248" y="4331166"/>
            <a:ext cx="10506456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CD6F061-7C53-44F4-9794-953DB70A45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9346882" y="2348839"/>
            <a:ext cx="54864" cy="394677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9585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33CD251C-A887-4D2F-925B-FC09719853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19D093C-27FB-4032-B282-42C4563F2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94548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5EE815E-1BD3-4777-B652-6D98825BF6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67290" y="681628"/>
            <a:ext cx="1128382" cy="847206"/>
            <a:chOff x="668003" y="1684057"/>
            <a:chExt cx="1128382" cy="847206"/>
          </a:xfrm>
        </p:grpSpPr>
        <p:sp>
          <p:nvSpPr>
            <p:cNvPr id="15" name="Freeform 5">
              <a:extLst>
                <a:ext uri="{FF2B5EF4-FFF2-40B4-BE49-F238E27FC236}">
                  <a16:creationId xmlns:a16="http://schemas.microsoft.com/office/drawing/2014/main" id="{E6692982-4A7D-4392-87CD-F0CD4B027DD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8003" y="1935883"/>
              <a:ext cx="675351" cy="595380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5">
              <a:extLst>
                <a:ext uri="{FF2B5EF4-FFF2-40B4-BE49-F238E27FC236}">
                  <a16:creationId xmlns:a16="http://schemas.microsoft.com/office/drawing/2014/main" id="{196485F7-F277-4123-AC53-98EA4C85877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45893" y="1684057"/>
              <a:ext cx="550492" cy="485306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4" name="Title 3">
            <a:extLst>
              <a:ext uri="{FF2B5EF4-FFF2-40B4-BE49-F238E27FC236}">
                <a16:creationId xmlns:a16="http://schemas.microsoft.com/office/drawing/2014/main" id="{BF5CBD60-8F1F-72DB-2AE6-4A930EEDD9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7290" y="1166932"/>
            <a:ext cx="3582073" cy="4279709"/>
          </a:xfrm>
        </p:spPr>
        <p:txBody>
          <a:bodyPr anchor="ctr">
            <a:normAutofit/>
          </a:bodyPr>
          <a:lstStyle/>
          <a:p>
            <a:r>
              <a:rPr lang="en-US" sz="4800" dirty="0" err="1">
                <a:solidFill>
                  <a:schemeClr val="bg1"/>
                </a:solidFill>
              </a:rPr>
              <a:t>CLion</a:t>
            </a:r>
            <a:r>
              <a:rPr lang="en-US" sz="4800" dirty="0">
                <a:solidFill>
                  <a:schemeClr val="bg1"/>
                </a:solidFill>
              </a:rPr>
              <a:t> </a:t>
            </a:r>
            <a:br>
              <a:rPr lang="en-US" sz="4800" dirty="0">
                <a:solidFill>
                  <a:schemeClr val="bg1"/>
                </a:solidFill>
              </a:rPr>
            </a:br>
            <a:r>
              <a:rPr lang="en-US" sz="4800" dirty="0">
                <a:solidFill>
                  <a:schemeClr val="bg1"/>
                </a:solidFill>
              </a:rPr>
              <a:t>in review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8A5FA465-8894-3C9B-9D0F-70686808EB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73864" y="1166933"/>
            <a:ext cx="5716988" cy="4279709"/>
          </a:xfrm>
        </p:spPr>
        <p:txBody>
          <a:bodyPr anchor="ctr">
            <a:normAutofit/>
          </a:bodyPr>
          <a:lstStyle/>
          <a:p>
            <a:r>
              <a:rPr lang="en-US" sz="2400" dirty="0"/>
              <a:t>CMake preferred</a:t>
            </a:r>
          </a:p>
          <a:p>
            <a:pPr lvl="1"/>
            <a:r>
              <a:rPr lang="en-US" dirty="0"/>
              <a:t>Example CMake projects, GCC or IAR</a:t>
            </a:r>
          </a:p>
          <a:p>
            <a:pPr lvl="1"/>
            <a:r>
              <a:rPr lang="en-US" dirty="0"/>
              <a:t>STM32 project imports</a:t>
            </a:r>
          </a:p>
          <a:p>
            <a:r>
              <a:rPr lang="en-US" sz="2400" dirty="0"/>
              <a:t>Embedded features</a:t>
            </a:r>
          </a:p>
          <a:p>
            <a:pPr lvl="1"/>
            <a:r>
              <a:rPr lang="en-US" dirty="0"/>
              <a:t>GDB to on chip debuggers</a:t>
            </a:r>
          </a:p>
          <a:p>
            <a:pPr lvl="1"/>
            <a:r>
              <a:rPr lang="en-US" dirty="0"/>
              <a:t>Peripheral view for ARM devices</a:t>
            </a:r>
          </a:p>
          <a:p>
            <a:pPr lvl="1"/>
            <a:r>
              <a:rPr lang="en-US" dirty="0"/>
              <a:t>RTOS object views for </a:t>
            </a:r>
            <a:r>
              <a:rPr lang="en-US" dirty="0" err="1"/>
              <a:t>FreeRTOS</a:t>
            </a:r>
            <a:r>
              <a:rPr lang="en-US" dirty="0"/>
              <a:t> and Zephyr</a:t>
            </a:r>
          </a:p>
          <a:p>
            <a:r>
              <a:rPr lang="en-US" sz="2400" dirty="0"/>
              <a:t>Static analysis</a:t>
            </a:r>
          </a:p>
          <a:p>
            <a:pPr lvl="1"/>
            <a:r>
              <a:rPr lang="en-US" dirty="0"/>
              <a:t>Partial MISRA C / C++</a:t>
            </a:r>
          </a:p>
        </p:txBody>
      </p:sp>
    </p:spTree>
    <p:extLst>
      <p:ext uri="{BB962C8B-B14F-4D97-AF65-F5344CB8AC3E}">
        <p14:creationId xmlns:p14="http://schemas.microsoft.com/office/powerpoint/2010/main" val="75105856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7264F718-7FAC-4056-9FA9-A603EC682F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5" y="0"/>
            <a:ext cx="1219047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F74639F7-E3C7-4165-A83E-6386A86BA1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0" y="0"/>
            <a:ext cx="6356349" cy="6858000"/>
          </a:xfrm>
          <a:custGeom>
            <a:avLst/>
            <a:gdLst>
              <a:gd name="connsiteX0" fmla="*/ 7539895 w 7539895"/>
              <a:gd name="connsiteY0" fmla="*/ 6858000 h 6858000"/>
              <a:gd name="connsiteX1" fmla="*/ 0 w 7539895"/>
              <a:gd name="connsiteY1" fmla="*/ 6858000 h 6858000"/>
              <a:gd name="connsiteX2" fmla="*/ 0 w 7539895"/>
              <a:gd name="connsiteY2" fmla="*/ 0 h 6858000"/>
              <a:gd name="connsiteX3" fmla="*/ 4363741 w 7539895"/>
              <a:gd name="connsiteY3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539895" h="6858000">
                <a:moveTo>
                  <a:pt x="7539895" y="6858000"/>
                </a:moveTo>
                <a:lnTo>
                  <a:pt x="0" y="6858000"/>
                </a:lnTo>
                <a:lnTo>
                  <a:pt x="0" y="0"/>
                </a:lnTo>
                <a:lnTo>
                  <a:pt x="4363741" y="0"/>
                </a:lnTo>
                <a:close/>
              </a:path>
            </a:pathLst>
          </a:cu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8B3AF0F1-707A-463E-B5EE-33C63A40CF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0" y="0"/>
            <a:ext cx="5979591" cy="6858000"/>
          </a:xfrm>
          <a:custGeom>
            <a:avLst/>
            <a:gdLst>
              <a:gd name="connsiteX0" fmla="*/ 7092985 w 7092985"/>
              <a:gd name="connsiteY0" fmla="*/ 6858000 h 6858000"/>
              <a:gd name="connsiteX1" fmla="*/ 0 w 7092985"/>
              <a:gd name="connsiteY1" fmla="*/ 6858000 h 6858000"/>
              <a:gd name="connsiteX2" fmla="*/ 0 w 7092985"/>
              <a:gd name="connsiteY2" fmla="*/ 0 h 6858000"/>
              <a:gd name="connsiteX3" fmla="*/ 3916831 w 7092985"/>
              <a:gd name="connsiteY3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092985" h="6858000">
                <a:moveTo>
                  <a:pt x="7092985" y="6858000"/>
                </a:moveTo>
                <a:lnTo>
                  <a:pt x="0" y="6858000"/>
                </a:lnTo>
                <a:lnTo>
                  <a:pt x="0" y="0"/>
                </a:lnTo>
                <a:lnTo>
                  <a:pt x="3916831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CABC921-9866-7103-CD5D-9E9515FF1B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04088"/>
            <a:ext cx="4826876" cy="1776353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bg1"/>
                </a:solidFill>
              </a:rPr>
              <a:t>Visual Studio and 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Visual Studio Code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in Review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5825DD-D5D2-2009-85DF-806360494D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12410" y="704088"/>
            <a:ext cx="5359997" cy="5248656"/>
          </a:xfrm>
        </p:spPr>
        <p:txBody>
          <a:bodyPr anchor="ctr">
            <a:normAutofit/>
          </a:bodyPr>
          <a:lstStyle/>
          <a:p>
            <a:r>
              <a:rPr lang="en-US" sz="2400" dirty="0"/>
              <a:t>CMake preferred</a:t>
            </a:r>
          </a:p>
          <a:p>
            <a:pPr lvl="1"/>
            <a:r>
              <a:rPr lang="en-US" dirty="0"/>
              <a:t>Example CMake projects</a:t>
            </a:r>
          </a:p>
          <a:p>
            <a:pPr lvl="1"/>
            <a:r>
              <a:rPr lang="en-US" dirty="0"/>
              <a:t>STM32 project imports</a:t>
            </a:r>
          </a:p>
          <a:p>
            <a:r>
              <a:rPr lang="en-US" sz="2400" dirty="0"/>
              <a:t>vcpkg artifacts for toolchain acquisition</a:t>
            </a:r>
          </a:p>
          <a:p>
            <a:r>
              <a:rPr lang="en-US" sz="2400" dirty="0"/>
              <a:t>Embedded features</a:t>
            </a:r>
          </a:p>
          <a:p>
            <a:pPr lvl="1"/>
            <a:r>
              <a:rPr lang="en-US" dirty="0"/>
              <a:t>GDB to on chip debuggers</a:t>
            </a:r>
          </a:p>
          <a:p>
            <a:pPr lvl="1"/>
            <a:r>
              <a:rPr lang="en-US" dirty="0"/>
              <a:t>Peripheral view for Arm devices</a:t>
            </a:r>
          </a:p>
          <a:p>
            <a:pPr lvl="1"/>
            <a:r>
              <a:rPr lang="en-US" dirty="0"/>
              <a:t>RTOS object views for </a:t>
            </a:r>
            <a:r>
              <a:rPr lang="en-US" dirty="0" err="1"/>
              <a:t>FreeRTOS</a:t>
            </a:r>
            <a:r>
              <a:rPr lang="en-US" dirty="0"/>
              <a:t>, Azure RTOS, and Zephyr</a:t>
            </a:r>
          </a:p>
          <a:p>
            <a:pPr lvl="1"/>
            <a:r>
              <a:rPr lang="en-US" dirty="0"/>
              <a:t>Serial monitor</a:t>
            </a:r>
          </a:p>
          <a:p>
            <a:r>
              <a:rPr lang="en-US" sz="2400" dirty="0"/>
              <a:t>VS Code extensions for:</a:t>
            </a:r>
          </a:p>
          <a:p>
            <a:pPr lvl="1"/>
            <a:r>
              <a:rPr lang="en-US" dirty="0"/>
              <a:t>IAR projects, build, and CSPY</a:t>
            </a:r>
          </a:p>
        </p:txBody>
      </p:sp>
    </p:spTree>
    <p:extLst>
      <p:ext uri="{BB962C8B-B14F-4D97-AF65-F5344CB8AC3E}">
        <p14:creationId xmlns:p14="http://schemas.microsoft.com/office/powerpoint/2010/main" val="208005720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A0F8936-2FF9-F760-B34C-14E9E86298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Other modern embedded IDEs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2A6DDCE-81D2-C91A-3932-6F929DCCD27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600482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BCF7DF2-7BAF-5577-62E7-233F74FBE8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Arm Keil Studio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E3150AE2-34F9-3195-A644-6954356036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3890598" cy="4351338"/>
          </a:xfrm>
        </p:spPr>
        <p:txBody>
          <a:bodyPr/>
          <a:lstStyle/>
          <a:p>
            <a:r>
              <a:rPr lang="en-US" dirty="0"/>
              <a:t>Cloud IDE</a:t>
            </a:r>
          </a:p>
          <a:p>
            <a:r>
              <a:rPr lang="en-US" dirty="0"/>
              <a:t>Open CMSIS based</a:t>
            </a:r>
          </a:p>
          <a:p>
            <a:r>
              <a:rPr lang="en-US" dirty="0"/>
              <a:t>Device debugging over Web USB</a:t>
            </a:r>
          </a:p>
        </p:txBody>
      </p:sp>
      <p:pic>
        <p:nvPicPr>
          <p:cNvPr id="6" name="keil-studio-overview.c9ec39eed9a4">
            <a:hlinkClick r:id="" action="ppaction://media"/>
            <a:extLst>
              <a:ext uri="{FF2B5EF4-FFF2-40B4-BE49-F238E27FC236}">
                <a16:creationId xmlns:a16="http://schemas.microsoft.com/office/drawing/2014/main" id="{E6EA698D-48D4-1103-B2C7-C848C092178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728798" y="1529862"/>
            <a:ext cx="7067548" cy="3975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024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96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073090-2D93-8F87-F01D-EF96895F00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PlatformIO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CA8BC2-1A88-9EBD-BB34-27028E4C46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Core CLI</a:t>
            </a:r>
          </a:p>
          <a:p>
            <a:pPr lvl="1"/>
            <a:r>
              <a:rPr lang="en-US" dirty="0"/>
              <a:t>Build system</a:t>
            </a:r>
          </a:p>
          <a:p>
            <a:pPr lvl="1"/>
            <a:r>
              <a:rPr lang="en-US" dirty="0"/>
              <a:t>Package manager</a:t>
            </a:r>
          </a:p>
          <a:p>
            <a:pPr lvl="1"/>
            <a:r>
              <a:rPr lang="en-US" dirty="0"/>
              <a:t>Library management</a:t>
            </a:r>
          </a:p>
          <a:p>
            <a:pPr lvl="1"/>
            <a:r>
              <a:rPr lang="en-US" dirty="0"/>
              <a:t>Serial port monitor</a:t>
            </a:r>
          </a:p>
          <a:p>
            <a:pPr lvl="1"/>
            <a:r>
              <a:rPr lang="en-US" dirty="0"/>
              <a:t>Debugging</a:t>
            </a:r>
          </a:p>
          <a:p>
            <a:pPr lvl="1"/>
            <a:r>
              <a:rPr lang="en-US" dirty="0"/>
              <a:t>Unit tests</a:t>
            </a:r>
          </a:p>
          <a:p>
            <a:r>
              <a:rPr lang="en-US" dirty="0"/>
              <a:t>IDE</a:t>
            </a:r>
          </a:p>
          <a:p>
            <a:pPr lvl="1"/>
            <a:r>
              <a:rPr lang="en-US" dirty="0"/>
              <a:t>VS Code extension</a:t>
            </a:r>
          </a:p>
          <a:p>
            <a:pPr lvl="1"/>
            <a:r>
              <a:rPr lang="en-US" dirty="0" err="1"/>
              <a:t>CLion</a:t>
            </a:r>
            <a:r>
              <a:rPr lang="en-US" dirty="0"/>
              <a:t> </a:t>
            </a:r>
          </a:p>
          <a:p>
            <a:r>
              <a:rPr lang="en-US" dirty="0"/>
              <a:t>CI examples</a:t>
            </a:r>
          </a:p>
        </p:txBody>
      </p:sp>
      <p:pic>
        <p:nvPicPr>
          <p:cNvPr id="18434" name="Picture 2">
            <a:extLst>
              <a:ext uri="{FF2B5EF4-FFF2-40B4-BE49-F238E27FC236}">
                <a16:creationId xmlns:a16="http://schemas.microsoft.com/office/drawing/2014/main" id="{F9F8BE7A-BAC5-1131-0A1B-18B7EF14EA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7218" y="1987062"/>
            <a:ext cx="5049967" cy="4751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6" name="Picture 4">
            <a:extLst>
              <a:ext uri="{FF2B5EF4-FFF2-40B4-BE49-F238E27FC236}">
                <a16:creationId xmlns:a16="http://schemas.microsoft.com/office/drawing/2014/main" id="{9F766BB0-63ED-0814-5CE1-48AA199151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0534" y="941632"/>
            <a:ext cx="3991749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8" name="Picture 6">
            <a:extLst>
              <a:ext uri="{FF2B5EF4-FFF2-40B4-BE49-F238E27FC236}">
                <a16:creationId xmlns:a16="http://schemas.microsoft.com/office/drawing/2014/main" id="{A35F3B50-E227-57C6-00A6-897C401A16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4881" y="365125"/>
            <a:ext cx="2095500" cy="2095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9816659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" name="Rectangle 17">
            <a:extLst>
              <a:ext uri="{FF2B5EF4-FFF2-40B4-BE49-F238E27FC236}">
                <a16:creationId xmlns:a16="http://schemas.microsoft.com/office/drawing/2014/main" id="{5A59F003-E00A-43F9-91DC-CC54E3B874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Forklift lifting a container in the yard">
            <a:extLst>
              <a:ext uri="{FF2B5EF4-FFF2-40B4-BE49-F238E27FC236}">
                <a16:creationId xmlns:a16="http://schemas.microsoft.com/office/drawing/2014/main" id="{B2E402FB-683F-CFF7-E80A-374E8981531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3391" r="9091"/>
          <a:stretch/>
        </p:blipFill>
        <p:spPr>
          <a:xfrm>
            <a:off x="20" y="10"/>
            <a:ext cx="12191981" cy="6857990"/>
          </a:xfrm>
          <a:prstGeom prst="rect">
            <a:avLst/>
          </a:prstGeom>
        </p:spPr>
      </p:pic>
      <p:sp>
        <p:nvSpPr>
          <p:cNvPr id="29" name="Rectangle 19">
            <a:extLst>
              <a:ext uri="{FF2B5EF4-FFF2-40B4-BE49-F238E27FC236}">
                <a16:creationId xmlns:a16="http://schemas.microsoft.com/office/drawing/2014/main" id="{D74A4382-E3AD-430A-9A1F-DFA3E0E77A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3799868" y="-1534136"/>
            <a:ext cx="4592270" cy="12192001"/>
          </a:xfrm>
          <a:prstGeom prst="rect">
            <a:avLst/>
          </a:prstGeom>
          <a:gradFill>
            <a:gsLst>
              <a:gs pos="35000">
                <a:schemeClr val="bg1">
                  <a:alpha val="46000"/>
                </a:schemeClr>
              </a:gs>
              <a:gs pos="21000">
                <a:schemeClr val="bg1">
                  <a:alpha val="30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>
                  <a:alpha val="90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DD03923-72AC-58FF-09FD-8A09141F74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4553" y="3091928"/>
            <a:ext cx="9078562" cy="23876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600"/>
              <a:t>Continuous Integration</a:t>
            </a:r>
          </a:p>
        </p:txBody>
      </p:sp>
      <p:sp>
        <p:nvSpPr>
          <p:cNvPr id="30" name="Rectangle: Rounded Corners 21">
            <a:extLst>
              <a:ext uri="{FF2B5EF4-FFF2-40B4-BE49-F238E27FC236}">
                <a16:creationId xmlns:a16="http://schemas.microsoft.com/office/drawing/2014/main" id="{79F40191-0F44-4FD1-82CC-ACB507C14B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575039"/>
            <a:ext cx="9785897" cy="685800"/>
          </a:xfrm>
          <a:prstGeom prst="roundRect">
            <a:avLst>
              <a:gd name="adj" fmla="val 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380A99C-2461-ECF4-69A0-3621B43D2D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04553" y="5624945"/>
            <a:ext cx="9078562" cy="592975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>
                <a:solidFill>
                  <a:schemeClr val="tx1"/>
                </a:solidFill>
              </a:rPr>
              <a:t> 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976333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19B85D9-69FD-B688-5CA8-1A88E084E0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Embedded CI examples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6944FDEF-99A1-FF23-CDC4-F2F7D87341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MPLAB CI/CD Wizard</a:t>
            </a:r>
          </a:p>
          <a:p>
            <a:r>
              <a:rPr lang="en-US" dirty="0"/>
              <a:t>IAR containers</a:t>
            </a:r>
          </a:p>
          <a:p>
            <a:r>
              <a:rPr lang="en-US" dirty="0"/>
              <a:t>Sample from this talk</a:t>
            </a:r>
          </a:p>
        </p:txBody>
      </p:sp>
      <p:pic>
        <p:nvPicPr>
          <p:cNvPr id="17410" name="Picture 2">
            <a:extLst>
              <a:ext uri="{FF2B5EF4-FFF2-40B4-BE49-F238E27FC236}">
                <a16:creationId xmlns:a16="http://schemas.microsoft.com/office/drawing/2014/main" id="{952DE3BE-EC50-AB80-B532-DBE66517BC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0892" y="1714549"/>
            <a:ext cx="5972908" cy="4778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7809585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BAD76F3E-3A97-486B-B402-44400A8B91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82A89F38-A6DA-A977-C56C-9E9CD5F785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1093788"/>
            <a:ext cx="10506455" cy="2967208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80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Demo GitHub Actions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000BF12-9482-BE92-CCEE-8095CD8AAD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367894" y="4619624"/>
            <a:ext cx="6979810" cy="1038225"/>
          </a:xfrm>
        </p:spPr>
        <p:txBody>
          <a:bodyPr vert="horz" lIns="91440" tIns="45720" rIns="91440" bIns="45720" rtlCol="0">
            <a:normAutofit/>
          </a:bodyPr>
          <a:lstStyle/>
          <a:p>
            <a:pPr algn="r"/>
            <a:r>
              <a:rPr lang="en-US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Build containers and code scanning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91F6B52-91F4-4AEB-B6DB-29FEBCF28C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41248" y="4331166"/>
            <a:ext cx="10506456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CD6F061-7C53-44F4-9794-953DB70A45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9346882" y="2348839"/>
            <a:ext cx="54864" cy="394677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353724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297F48A-79A9-12F1-B6C7-B14E8FE4AE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Use multistage build containers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5B910DE-50C2-195F-9DB2-C45E058268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Wire container into the CI system of your choice</a:t>
            </a:r>
          </a:p>
          <a:p>
            <a:r>
              <a:rPr lang="en-US" dirty="0"/>
              <a:t>Lower layers should change with less frequency</a:t>
            </a:r>
          </a:p>
          <a:p>
            <a:pPr lvl="1"/>
            <a:r>
              <a:rPr lang="en-US" dirty="0"/>
              <a:t>FROM image AS base</a:t>
            </a:r>
          </a:p>
          <a:p>
            <a:pPr lvl="2"/>
            <a:r>
              <a:rPr lang="en-US" dirty="0"/>
              <a:t>Base layer, OS and system dependencies</a:t>
            </a:r>
          </a:p>
          <a:p>
            <a:pPr lvl="2"/>
            <a:r>
              <a:rPr lang="en-US" dirty="0"/>
              <a:t>Artifacts for building your firmware, infrequent changes</a:t>
            </a:r>
          </a:p>
          <a:p>
            <a:pPr lvl="1"/>
            <a:r>
              <a:rPr lang="en-US" dirty="0"/>
              <a:t>FROM base AS build</a:t>
            </a:r>
          </a:p>
          <a:p>
            <a:pPr lvl="2"/>
            <a:r>
              <a:rPr lang="en-US" dirty="0"/>
              <a:t>Final layer to build your output as your source change the most</a:t>
            </a:r>
          </a:p>
          <a:p>
            <a:r>
              <a:rPr lang="en-US" dirty="0"/>
              <a:t>Challenge: Getting your chosen tools into the container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4EAA701-AB0B-9902-5F5D-4B893F45CC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68908" y="5082247"/>
            <a:ext cx="6626849" cy="1647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42736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B98725-EF84-6A8D-4F52-A788243F62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this talk is not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615D57-179B-7B22-A17F-693F1B1902B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No cloud</a:t>
            </a:r>
          </a:p>
          <a:p>
            <a:r>
              <a:rPr lang="en-US" dirty="0"/>
              <a:t>The C++ language</a:t>
            </a:r>
          </a:p>
          <a:p>
            <a:r>
              <a:rPr lang="en-US" dirty="0"/>
              <a:t>Other languages</a:t>
            </a:r>
          </a:p>
          <a:p>
            <a:r>
              <a:rPr lang="en-US" dirty="0" err="1"/>
              <a:t>RTOSes</a:t>
            </a:r>
            <a:endParaRPr lang="en-US" dirty="0"/>
          </a:p>
          <a:p>
            <a:r>
              <a:rPr lang="en-US" dirty="0"/>
              <a:t>Embedded Linux</a:t>
            </a:r>
          </a:p>
          <a:p>
            <a:r>
              <a:rPr lang="en-US" dirty="0"/>
              <a:t>Testing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944226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77FDC9-45E3-9490-E5A2-FA1813F968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64977" y="308433"/>
            <a:ext cx="5016049" cy="744787"/>
          </a:xfrm>
        </p:spPr>
        <p:txBody>
          <a:bodyPr>
            <a:normAutofit/>
          </a:bodyPr>
          <a:lstStyle/>
          <a:p>
            <a:r>
              <a:rPr lang="en-US" sz="3600" dirty="0"/>
              <a:t>Setting up GitHub Actions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0982B3-BC29-7781-EDB5-85BF3C6C1B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869" y="308433"/>
            <a:ext cx="5798957" cy="1902577"/>
          </a:xfrm>
        </p:spPr>
        <p:txBody>
          <a:bodyPr anchor="ctr">
            <a:normAutofit/>
          </a:bodyPr>
          <a:lstStyle/>
          <a:p>
            <a:r>
              <a:rPr lang="en-US" sz="1600" dirty="0"/>
              <a:t>.</a:t>
            </a:r>
            <a:r>
              <a:rPr lang="en-US" sz="1600" dirty="0" err="1"/>
              <a:t>github</a:t>
            </a:r>
            <a:r>
              <a:rPr lang="en-US" sz="1600" dirty="0"/>
              <a:t>/workflows/</a:t>
            </a:r>
            <a:r>
              <a:rPr lang="en-US" sz="1600" dirty="0" err="1"/>
              <a:t>ci.yml</a:t>
            </a:r>
            <a:endParaRPr lang="en-US" sz="1600" dirty="0"/>
          </a:p>
          <a:p>
            <a:r>
              <a:rPr lang="en-US" sz="1600" dirty="0"/>
              <a:t>Run docker build target</a:t>
            </a:r>
          </a:p>
          <a:p>
            <a:r>
              <a:rPr lang="en-US" sz="1600" dirty="0"/>
              <a:t>Copy build output</a:t>
            </a:r>
          </a:p>
          <a:p>
            <a:r>
              <a:rPr lang="en-US" sz="1600" dirty="0"/>
              <a:t>Publish output as artifacts</a:t>
            </a:r>
          </a:p>
          <a:p>
            <a:pPr lvl="1"/>
            <a:r>
              <a:rPr lang="en-US" sz="1600" dirty="0"/>
              <a:t>Use in simulator/hardware tests</a:t>
            </a:r>
          </a:p>
          <a:p>
            <a:endParaRPr lang="en-US" sz="160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AAE9118-0436-4488-AC4A-C14DF6A7B6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" y="2211010"/>
            <a:ext cx="12192002" cy="4646990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ounded Rectangle 26">
            <a:extLst>
              <a:ext uri="{FF2B5EF4-FFF2-40B4-BE49-F238E27FC236}">
                <a16:creationId xmlns:a16="http://schemas.microsoft.com/office/drawing/2014/main" id="{1B10F861-B8F1-49C7-BD58-EAB20CEE7F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1564" y="2423160"/>
            <a:ext cx="5613569" cy="3930315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ounded Rectangle 16">
            <a:extLst>
              <a:ext uri="{FF2B5EF4-FFF2-40B4-BE49-F238E27FC236}">
                <a16:creationId xmlns:a16="http://schemas.microsoft.com/office/drawing/2014/main" id="{61F6E425-22AB-4DA2-8FAC-58ADB58EF6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54749" y="2423160"/>
            <a:ext cx="5613569" cy="3930315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D88236A-0FF2-64E8-953D-D87F11545A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406" y="2069251"/>
            <a:ext cx="6789483" cy="463813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7D6A72C-DE40-356B-AAE3-ECA0141121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40770" y="2069251"/>
            <a:ext cx="6375437" cy="4638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3155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09EAC4-B1E7-AD41-4D2A-7D6B21B777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GitHub code scanning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C97903-6AAA-41A9-9F2B-AA23D4B806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82725"/>
            <a:ext cx="5739581" cy="4351338"/>
          </a:xfrm>
        </p:spPr>
        <p:txBody>
          <a:bodyPr/>
          <a:lstStyle/>
          <a:p>
            <a:r>
              <a:rPr lang="en-US" dirty="0"/>
              <a:t>Enable under Security tab</a:t>
            </a:r>
          </a:p>
          <a:p>
            <a:pPr lvl="1"/>
            <a:r>
              <a:rPr lang="en-US" dirty="0"/>
              <a:t>Creates </a:t>
            </a:r>
            <a:r>
              <a:rPr lang="en-US" dirty="0" err="1"/>
              <a:t>codeql-analysis.yml</a:t>
            </a:r>
            <a:endParaRPr lang="en-US" dirty="0"/>
          </a:p>
          <a:p>
            <a:pPr lvl="1"/>
            <a:r>
              <a:rPr lang="en-US" dirty="0"/>
              <a:t>Select queries for desired scan</a:t>
            </a:r>
          </a:p>
          <a:p>
            <a:r>
              <a:rPr lang="en-US" dirty="0" err="1"/>
              <a:t>Autobuild</a:t>
            </a:r>
            <a:r>
              <a:rPr lang="en-US" dirty="0"/>
              <a:t> will not work</a:t>
            </a:r>
          </a:p>
          <a:p>
            <a:pPr lvl="1"/>
            <a:r>
              <a:rPr lang="en-US" dirty="0"/>
              <a:t>Add your build steps</a:t>
            </a:r>
          </a:p>
          <a:p>
            <a:r>
              <a:rPr lang="en-US" dirty="0"/>
              <a:t>Alerts under Code Scanning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3D6162F-7E8A-9F6F-37D8-2D29C479A9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66468" y="1482725"/>
            <a:ext cx="2967344" cy="29977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C1788C7-45B1-0FB4-0A4E-D1FA91C121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66468" y="2370318"/>
            <a:ext cx="3758726" cy="299770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FE05637-ACFB-B651-1671-86643B1758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66468" y="2370318"/>
            <a:ext cx="8159608" cy="4352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6377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6A310D3-A9EC-C5C8-C4AB-975908A629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Renode</a:t>
            </a:r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2222C82B-74F1-7439-C74F-CE6446795A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2485118"/>
          </a:xfrm>
        </p:spPr>
        <p:txBody>
          <a:bodyPr numCol="2"/>
          <a:lstStyle/>
          <a:p>
            <a:r>
              <a:rPr lang="en-US" dirty="0"/>
              <a:t>Simulation environment</a:t>
            </a:r>
          </a:p>
          <a:p>
            <a:pPr lvl="1"/>
            <a:r>
              <a:rPr lang="en-US" dirty="0"/>
              <a:t>CPU</a:t>
            </a:r>
          </a:p>
          <a:p>
            <a:pPr lvl="1"/>
            <a:r>
              <a:rPr lang="en-US" dirty="0"/>
              <a:t>Peripherals</a:t>
            </a:r>
          </a:p>
          <a:p>
            <a:pPr lvl="1"/>
            <a:r>
              <a:rPr lang="en-US" dirty="0"/>
              <a:t>Sensors</a:t>
            </a:r>
          </a:p>
          <a:p>
            <a:pPr lvl="1"/>
            <a:r>
              <a:rPr lang="en-US" dirty="0"/>
              <a:t>Network</a:t>
            </a:r>
          </a:p>
          <a:p>
            <a:r>
              <a:rPr lang="en-US" dirty="0"/>
              <a:t>Runs same binary as device </a:t>
            </a:r>
          </a:p>
          <a:p>
            <a:r>
              <a:rPr lang="en-US" dirty="0"/>
              <a:t>Designed to be part of a CI system</a:t>
            </a:r>
          </a:p>
          <a:p>
            <a:r>
              <a:rPr lang="en-US" dirty="0"/>
              <a:t>Zephyr validation dashboard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09538B9-6EB3-EAB4-1A15-14B55402B3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4619" y="4310743"/>
            <a:ext cx="8582761" cy="1858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921294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Multi-coloured dialogue boxes">
            <a:extLst>
              <a:ext uri="{FF2B5EF4-FFF2-40B4-BE49-F238E27FC236}">
                <a16:creationId xmlns:a16="http://schemas.microsoft.com/office/drawing/2014/main" id="{8DDB7E74-D476-E8AB-5CDF-EEDFFB24968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340" r="12445" b="2"/>
          <a:stretch/>
        </p:blipFill>
        <p:spPr>
          <a:xfrm>
            <a:off x="20" y="10"/>
            <a:ext cx="7009876" cy="6857990"/>
          </a:xfrm>
          <a:custGeom>
            <a:avLst/>
            <a:gdLst/>
            <a:ahLst/>
            <a:cxnLst/>
            <a:rect l="l" t="t" r="r" b="b"/>
            <a:pathLst>
              <a:path w="7009896" h="6858000">
                <a:moveTo>
                  <a:pt x="0" y="0"/>
                </a:moveTo>
                <a:lnTo>
                  <a:pt x="7009896" y="0"/>
                </a:lnTo>
                <a:lnTo>
                  <a:pt x="7009896" y="1"/>
                </a:lnTo>
                <a:lnTo>
                  <a:pt x="6295211" y="1"/>
                </a:lnTo>
                <a:lnTo>
                  <a:pt x="6195255" y="380651"/>
                </a:lnTo>
                <a:cubicBezTo>
                  <a:pt x="5677600" y="2559611"/>
                  <a:pt x="5966601" y="4758249"/>
                  <a:pt x="6880029" y="6647018"/>
                </a:cubicBezTo>
                <a:lnTo>
                  <a:pt x="698828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9" name="Freeform: Shape 8">
            <a:extLst>
              <a:ext uri="{FF2B5EF4-FFF2-40B4-BE49-F238E27FC236}">
                <a16:creationId xmlns:a16="http://schemas.microsoft.com/office/drawing/2014/main" id="{5FDF4720-5445-47BE-89FE-E40D1AE6F6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711927" y="-1"/>
            <a:ext cx="6480073" cy="6858002"/>
          </a:xfrm>
          <a:custGeom>
            <a:avLst/>
            <a:gdLst>
              <a:gd name="connsiteX0" fmla="*/ 6130244 w 6480073"/>
              <a:gd name="connsiteY0" fmla="*/ 0 h 6858002"/>
              <a:gd name="connsiteX1" fmla="*/ 6212951 w 6480073"/>
              <a:gd name="connsiteY1" fmla="*/ 314584 h 6858002"/>
              <a:gd name="connsiteX2" fmla="*/ 5540779 w 6480073"/>
              <a:gd name="connsiteY2" fmla="*/ 6756649 h 6858002"/>
              <a:gd name="connsiteX3" fmla="*/ 5489971 w 6480073"/>
              <a:gd name="connsiteY3" fmla="*/ 6858002 h 6858002"/>
              <a:gd name="connsiteX4" fmla="*/ 0 w 6480073"/>
              <a:gd name="connsiteY4" fmla="*/ 6858002 h 6858002"/>
              <a:gd name="connsiteX5" fmla="*/ 0 w 6480073"/>
              <a:gd name="connsiteY5" fmla="*/ 0 h 68580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480073" h="6858002">
                <a:moveTo>
                  <a:pt x="6130244" y="0"/>
                </a:moveTo>
                <a:lnTo>
                  <a:pt x="6212951" y="314584"/>
                </a:lnTo>
                <a:cubicBezTo>
                  <a:pt x="6745828" y="2551616"/>
                  <a:pt x="6460994" y="4808873"/>
                  <a:pt x="5540779" y="6756649"/>
                </a:cubicBezTo>
                <a:lnTo>
                  <a:pt x="5489971" y="6858002"/>
                </a:lnTo>
                <a:lnTo>
                  <a:pt x="0" y="6858002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 useBgFill="1">
        <p:nvSpPr>
          <p:cNvPr id="11" name="Freeform: Shape 10">
            <a:extLst>
              <a:ext uri="{FF2B5EF4-FFF2-40B4-BE49-F238E27FC236}">
                <a16:creationId xmlns:a16="http://schemas.microsoft.com/office/drawing/2014/main" id="{AC8710B4-A815-4082-9E4F-F13A000709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942784" y="0"/>
            <a:ext cx="6249216" cy="6858001"/>
          </a:xfrm>
          <a:custGeom>
            <a:avLst/>
            <a:gdLst>
              <a:gd name="connsiteX0" fmla="*/ 0 w 6249216"/>
              <a:gd name="connsiteY0" fmla="*/ 0 h 6858001"/>
              <a:gd name="connsiteX1" fmla="*/ 5893742 w 6249216"/>
              <a:gd name="connsiteY1" fmla="*/ 1 h 6858001"/>
              <a:gd name="connsiteX2" fmla="*/ 5993697 w 6249216"/>
              <a:gd name="connsiteY2" fmla="*/ 380651 h 6858001"/>
              <a:gd name="connsiteX3" fmla="*/ 5308924 w 6249216"/>
              <a:gd name="connsiteY3" fmla="*/ 6647018 h 6858001"/>
              <a:gd name="connsiteX4" fmla="*/ 5200672 w 6249216"/>
              <a:gd name="connsiteY4" fmla="*/ 6858001 h 6858001"/>
              <a:gd name="connsiteX5" fmla="*/ 1 w 6249216"/>
              <a:gd name="connsiteY5" fmla="*/ 6858001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249216" h="6858001">
                <a:moveTo>
                  <a:pt x="0" y="0"/>
                </a:moveTo>
                <a:lnTo>
                  <a:pt x="5893742" y="1"/>
                </a:lnTo>
                <a:lnTo>
                  <a:pt x="5993697" y="380651"/>
                </a:lnTo>
                <a:cubicBezTo>
                  <a:pt x="6511353" y="2559611"/>
                  <a:pt x="6222352" y="4758249"/>
                  <a:pt x="5308924" y="6647018"/>
                </a:cubicBezTo>
                <a:lnTo>
                  <a:pt x="5200672" y="6858001"/>
                </a:lnTo>
                <a:lnTo>
                  <a:pt x="1" y="6858001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981899A-79FB-77B8-2946-83082691AB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1436" y="87255"/>
            <a:ext cx="4819952" cy="1325563"/>
          </a:xfrm>
        </p:spPr>
        <p:txBody>
          <a:bodyPr>
            <a:normAutofit/>
          </a:bodyPr>
          <a:lstStyle/>
          <a:p>
            <a:r>
              <a:rPr lang="en-US" dirty="0"/>
              <a:t>Discussion and Q&amp;A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3789EB-A21D-AE7F-6B1E-A4EE0E8A06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1100936"/>
            <a:ext cx="6095979" cy="3557692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en-US" sz="2400" dirty="0"/>
              <a:t>Links to more info from talk:</a:t>
            </a:r>
          </a:p>
          <a:p>
            <a:pPr marL="0" indent="0">
              <a:buNone/>
            </a:pPr>
            <a:r>
              <a:rPr lang="en-US" sz="2400">
                <a:hlinkClick r:id="rId3"/>
              </a:rPr>
              <a:t>https://aka.ms/EmbToolsLinks</a:t>
            </a:r>
            <a:endParaRPr lang="en-US" sz="2400"/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r>
              <a:rPr lang="en-US" sz="2400" dirty="0"/>
              <a:t>Sample shown: </a:t>
            </a:r>
            <a:r>
              <a:rPr lang="en-US" sz="2400" dirty="0">
                <a:hlinkClick r:id="rId4"/>
              </a:rPr>
              <a:t>https://github.com/robotdad/freertos_generic</a:t>
            </a:r>
            <a:r>
              <a:rPr lang="en-US" sz="2400" dirty="0"/>
              <a:t> </a:t>
            </a:r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r>
              <a:rPr lang="en-US" sz="2400" dirty="0"/>
              <a:t>Marc Goodner</a:t>
            </a:r>
          </a:p>
          <a:p>
            <a:pPr marL="0" indent="0">
              <a:buNone/>
            </a:pPr>
            <a:r>
              <a:rPr lang="en-US" sz="2400" dirty="0"/>
              <a:t>mgoodner@microsoft.com</a:t>
            </a:r>
          </a:p>
        </p:txBody>
      </p:sp>
    </p:spTree>
    <p:extLst>
      <p:ext uri="{BB962C8B-B14F-4D97-AF65-F5344CB8AC3E}">
        <p14:creationId xmlns:p14="http://schemas.microsoft.com/office/powerpoint/2010/main" val="278926192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468B2059-E087-45B2-BAE6-ED0E0C7772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>
                <a:latin typeface="Segoe UI Light" panose="020B0502040204020203" pitchFamily="34" charset="0"/>
                <a:cs typeface="Segoe UI Light" panose="020B0502040204020203" pitchFamily="34" charset="0"/>
              </a:rPr>
              <a:t>Enjoy the rest of the conference!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A1D8CFBB-D8C3-4341-8D67-14423CB58F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57097" y="2427954"/>
            <a:ext cx="7489158" cy="1688690"/>
          </a:xfrm>
          <a:solidFill>
            <a:schemeClr val="accent5">
              <a:lumMod val="20000"/>
              <a:lumOff val="80000"/>
            </a:schemeClr>
          </a:solidFill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b="1">
                <a:latin typeface="Segoe UI Light" panose="020B0502040204020203" pitchFamily="34" charset="0"/>
                <a:cs typeface="Segoe UI Light" panose="020B0502040204020203" pitchFamily="34" charset="0"/>
              </a:rPr>
              <a:t>Join #visual_studio channel on CppCon Discord </a:t>
            </a:r>
            <a:r>
              <a:rPr lang="en-US" b="1">
                <a:hlinkClick r:id="rId3"/>
              </a:rPr>
              <a:t>https://aka.ms/cppcon/discord</a:t>
            </a:r>
            <a:endParaRPr lang="en-US" b="1"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r>
              <a:rPr lang="en-US" sz="1500"/>
              <a:t>Meet the Microsoft C++ team</a:t>
            </a:r>
          </a:p>
          <a:p>
            <a:r>
              <a:rPr lang="en-US" sz="1500"/>
              <a:t>Ask any questions</a:t>
            </a:r>
          </a:p>
          <a:p>
            <a:r>
              <a:rPr lang="en-US" sz="1500"/>
              <a:t>Discuss the latest announcements </a:t>
            </a:r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CCD41AF1-7066-431D-8EE1-A8C1D87E6251}"/>
              </a:ext>
            </a:extLst>
          </p:cNvPr>
          <p:cNvSpPr txBox="1">
            <a:spLocks/>
          </p:cNvSpPr>
          <p:nvPr/>
        </p:nvSpPr>
        <p:spPr>
          <a:xfrm>
            <a:off x="2257097" y="4485543"/>
            <a:ext cx="7489158" cy="65095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vert="horz" wrap="square" lIns="68580" tIns="34292" rIns="68580" bIns="34292" rtlCol="0" anchor="t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8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2100" b="1">
                <a:latin typeface="Segoe UI Light"/>
                <a:cs typeface="Segoe UI Light"/>
              </a:rPr>
              <a:t>Take our survey</a:t>
            </a:r>
            <a:br>
              <a:rPr lang="en-US" sz="2100" b="1">
                <a:latin typeface="Segoe UI Light" panose="020B0502040204020203" pitchFamily="34" charset="0"/>
                <a:cs typeface="Segoe UI Light" panose="020B0502040204020203" pitchFamily="34" charset="0"/>
              </a:rPr>
            </a:br>
            <a:r>
              <a:rPr lang="en-US" sz="2100" b="1">
                <a:latin typeface="Segoe UI Light"/>
                <a:cs typeface="Segoe UI Light"/>
                <a:hlinkClick r:id="rId4"/>
              </a:rPr>
              <a:t>https://aka.ms/cppcon</a:t>
            </a:r>
            <a:r>
              <a:rPr lang="en-US" sz="2100" b="1">
                <a:latin typeface="Segoe UI Light"/>
                <a:cs typeface="Segoe UI Light"/>
              </a:rPr>
              <a:t> </a:t>
            </a:r>
            <a:endParaRPr lang="en-US" sz="2100" b="1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230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95DDD50-DC04-B907-A6A5-C27AB1E31E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Our sessions</a:t>
            </a:r>
            <a:endParaRPr lang="en-GB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F6AF6D4-78CB-7E78-EBC1-E08E97F788E7}"/>
              </a:ext>
            </a:extLst>
          </p:cNvPr>
          <p:cNvSpPr txBox="1"/>
          <p:nvPr/>
        </p:nvSpPr>
        <p:spPr>
          <a:xfrm>
            <a:off x="1946714" y="2039235"/>
            <a:ext cx="4213219" cy="47705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 fontAlgn="base"/>
            <a:r>
              <a:rPr lang="en-US" sz="1600" dirty="0">
                <a:latin typeface="Segoe UI Light" panose="020B0502040204020203" pitchFamily="34" charset="0"/>
                <a:cs typeface="Segoe UI Light" panose="020B0502040204020203" pitchFamily="34" charset="0"/>
              </a:rPr>
              <a:t>Monday 12th​</a:t>
            </a:r>
          </a:p>
          <a:p>
            <a:pPr marL="214313" indent="-214313" fontAlgn="base">
              <a:buFont typeface="Arial" panose="020B0604020202020204" pitchFamily="34" charset="0"/>
              <a:buChar char="•"/>
            </a:pPr>
            <a:r>
              <a:rPr lang="en-US" sz="1600" b="1" dirty="0">
                <a:latin typeface="Segoe UI Light" panose="020B0502040204020203" pitchFamily="34" charset="0"/>
                <a:cs typeface="Segoe UI Light" panose="020B0502040204020203" pitchFamily="34" charset="0"/>
              </a:rPr>
              <a:t>GitHub Features Every C++ Developer Should Know</a:t>
            </a:r>
            <a:r>
              <a:rPr lang="en-US" sz="1600" dirty="0">
                <a:latin typeface="Segoe UI Light" panose="020B0502040204020203" pitchFamily="34" charset="0"/>
                <a:cs typeface="Segoe UI Light" panose="020B0502040204020203" pitchFamily="34" charset="0"/>
              </a:rPr>
              <a:t> – Michael Price​</a:t>
            </a:r>
          </a:p>
          <a:p>
            <a:pPr marL="214313" indent="-214313" fontAlgn="base">
              <a:buFont typeface="Arial" panose="020B0604020202020204" pitchFamily="34" charset="0"/>
              <a:buChar char="•"/>
            </a:pPr>
            <a:r>
              <a:rPr lang="en-US" sz="1600" b="1" dirty="0">
                <a:latin typeface="Segoe UI Light" panose="020B0502040204020203" pitchFamily="34" charset="0"/>
                <a:cs typeface="Segoe UI Light" panose="020B0502040204020203" pitchFamily="34" charset="0"/>
              </a:rPr>
              <a:t>The Imperatives Must Go </a:t>
            </a:r>
            <a:r>
              <a:rPr lang="en-US" sz="1600" dirty="0">
                <a:latin typeface="Segoe UI Light" panose="020B0502040204020203" pitchFamily="34" charset="0"/>
                <a:cs typeface="Segoe UI Light" panose="020B0502040204020203" pitchFamily="34" charset="0"/>
              </a:rPr>
              <a:t>– Victor Ciura​</a:t>
            </a:r>
          </a:p>
          <a:p>
            <a:pPr marL="214313" indent="-214313" fontAlgn="base">
              <a:buFont typeface="Arial" panose="020B0604020202020204" pitchFamily="34" charset="0"/>
              <a:buChar char="•"/>
            </a:pPr>
            <a:r>
              <a:rPr lang="en-US" sz="1600" b="1" dirty="0">
                <a:latin typeface="Segoe UI Light" panose="020B0502040204020203" pitchFamily="34" charset="0"/>
                <a:cs typeface="Segoe UI Light" panose="020B0502040204020203" pitchFamily="34" charset="0"/>
              </a:rPr>
              <a:t>What’s New in C++ 23 </a:t>
            </a:r>
            <a:r>
              <a:rPr lang="en-US" sz="1600" dirty="0">
                <a:latin typeface="Segoe UI Light" panose="020B0502040204020203" pitchFamily="34" charset="0"/>
                <a:cs typeface="Segoe UI Light" panose="020B0502040204020203" pitchFamily="34" charset="0"/>
              </a:rPr>
              <a:t>– Sy Brand​</a:t>
            </a:r>
          </a:p>
          <a:p>
            <a:pPr marL="214313" indent="-214313" fontAlgn="base">
              <a:buFont typeface="Arial" panose="020B0604020202020204" pitchFamily="34" charset="0"/>
              <a:buChar char="•"/>
            </a:pPr>
            <a:r>
              <a:rPr lang="en-US" sz="1600" b="1" dirty="0">
                <a:latin typeface="Segoe UI Light" panose="020B0502040204020203" pitchFamily="34" charset="0"/>
                <a:cs typeface="Segoe UI Light" panose="020B0502040204020203" pitchFamily="34" charset="0"/>
              </a:rPr>
              <a:t>C++ Dependencies Don’t Have to Be Painful</a:t>
            </a:r>
            <a:r>
              <a:rPr lang="en-US" sz="1600" dirty="0">
                <a:latin typeface="Segoe UI Light" panose="020B0502040204020203" pitchFamily="34" charset="0"/>
                <a:cs typeface="Segoe UI Light" panose="020B0502040204020203" pitchFamily="34" charset="0"/>
              </a:rPr>
              <a:t> – Augustin Popa​</a:t>
            </a:r>
          </a:p>
          <a:p>
            <a:pPr marL="214313" indent="-214313" fontAlgn="base">
              <a:buFont typeface="Arial" panose="020B0604020202020204" pitchFamily="34" charset="0"/>
              <a:buChar char="•"/>
            </a:pPr>
            <a:r>
              <a:rPr lang="en-US" sz="1600" b="1" dirty="0">
                <a:latin typeface="Segoe UI Light" panose="020B0502040204020203" pitchFamily="34" charset="0"/>
                <a:cs typeface="Segoe UI Light" panose="020B0502040204020203" pitchFamily="34" charset="0"/>
              </a:rPr>
              <a:t>How Microsoft Uses C++ to Deliver Office </a:t>
            </a:r>
            <a:r>
              <a:rPr lang="en-US" sz="1600" dirty="0">
                <a:latin typeface="Segoe UI Light" panose="020B0502040204020203" pitchFamily="34" charset="0"/>
                <a:cs typeface="Segoe UI Light" panose="020B0502040204020203" pitchFamily="34" charset="0"/>
              </a:rPr>
              <a:t>– Zachary Henkel​</a:t>
            </a:r>
          </a:p>
          <a:p>
            <a:pPr algn="l" rtl="0" fontAlgn="base"/>
            <a:r>
              <a:rPr lang="en-US" sz="1600" dirty="0">
                <a:latin typeface="Segoe UI Light" panose="020B0502040204020203" pitchFamily="34" charset="0"/>
                <a:cs typeface="Segoe UI Light" panose="020B0502040204020203" pitchFamily="34" charset="0"/>
              </a:rPr>
              <a:t>​</a:t>
            </a:r>
          </a:p>
          <a:p>
            <a:pPr algn="l" rtl="0" fontAlgn="base"/>
            <a:r>
              <a:rPr lang="en-US" sz="1600" dirty="0">
                <a:latin typeface="Segoe UI Light" panose="020B0502040204020203" pitchFamily="34" charset="0"/>
                <a:cs typeface="Segoe UI Light" panose="020B0502040204020203" pitchFamily="34" charset="0"/>
              </a:rPr>
              <a:t>Tuesday​ 13th</a:t>
            </a:r>
          </a:p>
          <a:p>
            <a:pPr marL="214313" indent="-214313" fontAlgn="base">
              <a:buFont typeface="Arial" panose="020B0604020202020204" pitchFamily="34" charset="0"/>
              <a:buChar char="•"/>
            </a:pPr>
            <a:r>
              <a:rPr lang="en-US" sz="1600" b="1" dirty="0">
                <a:latin typeface="Segoe UI Light" panose="020B0502040204020203" pitchFamily="34" charset="0"/>
                <a:cs typeface="Segoe UI Light" panose="020B0502040204020203" pitchFamily="34" charset="0"/>
              </a:rPr>
              <a:t>High-performance Load-time Implementation Selection </a:t>
            </a:r>
            <a:r>
              <a:rPr lang="en-US" sz="1600" dirty="0">
                <a:latin typeface="Segoe UI Light" panose="020B0502040204020203" pitchFamily="34" charset="0"/>
                <a:cs typeface="Segoe UI Light" panose="020B0502040204020203" pitchFamily="34" charset="0"/>
              </a:rPr>
              <a:t>– Joe Bialek, Pranav Kant​</a:t>
            </a:r>
          </a:p>
          <a:p>
            <a:pPr marL="214313" indent="-214313" fontAlgn="base">
              <a:buFont typeface="Arial" panose="020B0604020202020204" pitchFamily="34" charset="0"/>
              <a:buChar char="•"/>
            </a:pPr>
            <a:r>
              <a:rPr lang="en-US" sz="1600" b="1" dirty="0">
                <a:latin typeface="Segoe UI Light" panose="020B0502040204020203" pitchFamily="34" charset="0"/>
                <a:cs typeface="Segoe UI Light" panose="020B0502040204020203" pitchFamily="34" charset="0"/>
              </a:rPr>
              <a:t>C++ MythBusters </a:t>
            </a:r>
            <a:r>
              <a:rPr lang="en-US" sz="1600" dirty="0">
                <a:latin typeface="Segoe UI Light" panose="020B0502040204020203" pitchFamily="34" charset="0"/>
                <a:cs typeface="Segoe UI Light" panose="020B0502040204020203" pitchFamily="34" charset="0"/>
              </a:rPr>
              <a:t>– Victor Ciura​</a:t>
            </a:r>
          </a:p>
          <a:p>
            <a:pPr algn="l" rtl="0" fontAlgn="base"/>
            <a:r>
              <a:rPr lang="en-US" sz="1600" dirty="0">
                <a:latin typeface="Segoe UI Light" panose="020B0502040204020203" pitchFamily="34" charset="0"/>
                <a:cs typeface="Segoe UI Light" panose="020B0502040204020203" pitchFamily="34" charset="0"/>
              </a:rPr>
              <a:t>​</a:t>
            </a:r>
          </a:p>
          <a:p>
            <a:pPr algn="l" rtl="0" fontAlgn="base"/>
            <a:r>
              <a:rPr lang="en-US" sz="1600" dirty="0">
                <a:latin typeface="Segoe UI Light" panose="020B0502040204020203" pitchFamily="34" charset="0"/>
                <a:cs typeface="Segoe UI Light" panose="020B0502040204020203" pitchFamily="34" charset="0"/>
              </a:rPr>
              <a:t>Wednesday 14th​</a:t>
            </a:r>
          </a:p>
          <a:p>
            <a:pPr algn="l" rtl="0" fontAlgn="base"/>
            <a:r>
              <a:rPr lang="en-US" sz="1600" b="1" dirty="0">
                <a:latin typeface="Segoe UI Light" panose="020B0502040204020203" pitchFamily="34" charset="0"/>
                <a:cs typeface="Segoe UI Light" panose="020B0502040204020203" pitchFamily="34" charset="0"/>
              </a:rPr>
              <a:t>-memory-safe C++ </a:t>
            </a:r>
            <a:r>
              <a:rPr lang="en-US" sz="1600" dirty="0">
                <a:latin typeface="Segoe UI Light" panose="020B0502040204020203" pitchFamily="34" charset="0"/>
                <a:cs typeface="Segoe UI Light" panose="020B0502040204020203" pitchFamily="34" charset="0"/>
              </a:rPr>
              <a:t>- Jim Radigan​</a:t>
            </a:r>
          </a:p>
          <a:p>
            <a:pPr algn="l" rtl="0" fontAlgn="base"/>
            <a:r>
              <a:rPr lang="en-US" sz="1600" dirty="0">
                <a:latin typeface="Segoe UI Light" panose="020B0502040204020203" pitchFamily="34" charset="0"/>
                <a:cs typeface="Segoe UI Light" panose="020B0502040204020203" pitchFamily="34" charset="0"/>
              </a:rPr>
              <a:t>​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AC68E1A-F2D6-B2F6-AF33-0E3C1724AC8B}"/>
              </a:ext>
            </a:extLst>
          </p:cNvPr>
          <p:cNvSpPr txBox="1"/>
          <p:nvPr/>
        </p:nvSpPr>
        <p:spPr>
          <a:xfrm>
            <a:off x="6374972" y="2091979"/>
            <a:ext cx="3975749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 fontAlgn="base"/>
            <a:r>
              <a:rPr lang="en-US" sz="1600" dirty="0">
                <a:latin typeface="Segoe UI Light" panose="020B0502040204020203" pitchFamily="34" charset="0"/>
                <a:cs typeface="Segoe UI Light" panose="020B0502040204020203" pitchFamily="34" charset="0"/>
              </a:rPr>
              <a:t>Thursday​ 15th</a:t>
            </a:r>
          </a:p>
          <a:p>
            <a:pPr marL="214313" indent="-214313" fontAlgn="base">
              <a:buFont typeface="Arial" panose="020B0604020202020204" pitchFamily="34" charset="0"/>
              <a:buChar char="•"/>
            </a:pPr>
            <a:r>
              <a:rPr lang="en-US" sz="1600" b="1" dirty="0">
                <a:latin typeface="Segoe UI Light" panose="020B0502040204020203" pitchFamily="34" charset="0"/>
                <a:cs typeface="Segoe UI Light" panose="020B0502040204020203" pitchFamily="34" charset="0"/>
              </a:rPr>
              <a:t>What’s New for You in Visual Studio Code </a:t>
            </a:r>
            <a:r>
              <a:rPr lang="en-US" sz="1600" dirty="0">
                <a:latin typeface="Segoe UI Light" panose="020B0502040204020203" pitchFamily="34" charset="0"/>
                <a:cs typeface="Segoe UI Light" panose="020B0502040204020203" pitchFamily="34" charset="0"/>
              </a:rPr>
              <a:t>– Marian Luparu, Sinem Akinci​</a:t>
            </a:r>
          </a:p>
          <a:p>
            <a:pPr marL="214313" indent="-214313" fontAlgn="base">
              <a:buFont typeface="Arial" panose="020B0604020202020204" pitchFamily="34" charset="0"/>
              <a:buChar char="•"/>
            </a:pPr>
            <a:r>
              <a:rPr lang="en-US" sz="1600" b="1" dirty="0">
                <a:latin typeface="Segoe UI Light" panose="020B0502040204020203" pitchFamily="34" charset="0"/>
                <a:cs typeface="Segoe UI Light" panose="020B0502040204020203" pitchFamily="34" charset="0"/>
              </a:rPr>
              <a:t>Overcoming Embedded Development Tooling Challenges </a:t>
            </a:r>
            <a:r>
              <a:rPr lang="en-US" sz="1600" dirty="0">
                <a:latin typeface="Segoe UI Light" panose="020B0502040204020203" pitchFamily="34" charset="0"/>
                <a:cs typeface="Segoe UI Light" panose="020B0502040204020203" pitchFamily="34" charset="0"/>
              </a:rPr>
              <a:t>– Marc Goodner​</a:t>
            </a:r>
          </a:p>
          <a:p>
            <a:pPr marL="214313" indent="-214313" fontAlgn="base">
              <a:buFont typeface="Arial" panose="020B0604020202020204" pitchFamily="34" charset="0"/>
              <a:buChar char="•"/>
            </a:pPr>
            <a:r>
              <a:rPr lang="en-US" sz="1600" b="1" dirty="0">
                <a:latin typeface="Segoe UI Light" panose="020B0502040204020203" pitchFamily="34" charset="0"/>
                <a:cs typeface="Segoe UI Light" panose="020B0502040204020203" pitchFamily="34" charset="0"/>
              </a:rPr>
              <a:t>Reproducible Developer Environments </a:t>
            </a:r>
            <a:r>
              <a:rPr lang="en-US" sz="1600" dirty="0">
                <a:latin typeface="Segoe UI Light" panose="020B0502040204020203" pitchFamily="34" charset="0"/>
                <a:cs typeface="Segoe UI Light" panose="020B0502040204020203" pitchFamily="34" charset="0"/>
              </a:rPr>
              <a:t>– Michael Price​</a:t>
            </a:r>
          </a:p>
          <a:p>
            <a:pPr algn="l" rtl="0" fontAlgn="base"/>
            <a:r>
              <a:rPr lang="en-US" sz="1600" dirty="0">
                <a:latin typeface="Segoe UI Light" panose="020B0502040204020203" pitchFamily="34" charset="0"/>
                <a:cs typeface="Segoe UI Light" panose="020B0502040204020203" pitchFamily="34" charset="0"/>
              </a:rPr>
              <a:t>​</a:t>
            </a:r>
          </a:p>
          <a:p>
            <a:pPr algn="l" rtl="0" fontAlgn="base"/>
            <a:r>
              <a:rPr lang="en-US" sz="1600" dirty="0">
                <a:latin typeface="Segoe UI Light" panose="020B0502040204020203" pitchFamily="34" charset="0"/>
                <a:cs typeface="Segoe UI Light" panose="020B0502040204020203" pitchFamily="34" charset="0"/>
              </a:rPr>
              <a:t>Friday​ 16th</a:t>
            </a:r>
          </a:p>
          <a:p>
            <a:pPr marL="214313" indent="-214313" fontAlgn="base">
              <a:buFont typeface="Arial" panose="020B0604020202020204" pitchFamily="34" charset="0"/>
              <a:buChar char="•"/>
            </a:pPr>
            <a:r>
              <a:rPr lang="en-US" sz="1600" b="1" dirty="0">
                <a:latin typeface="Segoe UI Light" panose="020B0502040204020203" pitchFamily="34" charset="0"/>
                <a:cs typeface="Segoe UI Light" panose="020B0502040204020203" pitchFamily="34" charset="0"/>
              </a:rPr>
              <a:t>What’s New in Visual Studio 2022 </a:t>
            </a:r>
            <a:r>
              <a:rPr lang="en-US" sz="1600" dirty="0">
                <a:latin typeface="Segoe UI Light" panose="020B0502040204020203" pitchFamily="34" charset="0"/>
                <a:cs typeface="Segoe UI Light" panose="020B0502040204020203" pitchFamily="34" charset="0"/>
              </a:rPr>
              <a:t>– Marian Luparu, Sy Brand​</a:t>
            </a:r>
          </a:p>
          <a:p>
            <a:pPr marL="214313" indent="-214313" fontAlgn="base">
              <a:buFont typeface="Arial" panose="020B0604020202020204" pitchFamily="34" charset="0"/>
              <a:buChar char="•"/>
            </a:pPr>
            <a:r>
              <a:rPr lang="en-US" sz="1600" b="1" dirty="0">
                <a:latin typeface="Segoe UI Light" panose="020B0502040204020203" pitchFamily="34" charset="0"/>
                <a:cs typeface="Segoe UI Light" panose="020B0502040204020203" pitchFamily="34" charset="0"/>
              </a:rPr>
              <a:t>C++ Complexity (Keynote)</a:t>
            </a:r>
            <a:r>
              <a:rPr lang="en-US" sz="1600" dirty="0">
                <a:latin typeface="Segoe UI Light" panose="020B0502040204020203" pitchFamily="34" charset="0"/>
                <a:cs typeface="Segoe UI Light" panose="020B0502040204020203" pitchFamily="34" charset="0"/>
              </a:rPr>
              <a:t> – Herb Sutter​</a:t>
            </a:r>
          </a:p>
        </p:txBody>
      </p:sp>
    </p:spTree>
    <p:extLst>
      <p:ext uri="{BB962C8B-B14F-4D97-AF65-F5344CB8AC3E}">
        <p14:creationId xmlns:p14="http://schemas.microsoft.com/office/powerpoint/2010/main" val="30725489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AD2ED7E-4EBA-33BF-1C27-A11F3CA815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64614" y="1783959"/>
            <a:ext cx="4087306" cy="288911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/>
              <a:t>Embedded tooling today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20C9CE8-C1A0-5F9E-2650-869DF602DBA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464612" y="4750893"/>
            <a:ext cx="4087305" cy="1147863"/>
          </a:xfrm>
        </p:spPr>
        <p:txBody>
          <a:bodyPr vert="horz" lIns="91440" tIns="45720" rIns="91440" bIns="45720" rtlCol="0" anchor="t">
            <a:normAutofit/>
          </a:bodyPr>
          <a:lstStyle/>
          <a:p>
            <a:endParaRPr lang="en-US" sz="2000">
              <a:solidFill>
                <a:schemeClr val="tx1"/>
              </a:solidFill>
            </a:endParaRP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E49CC64F-7275-4E33-961B-0C5CDC4398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1" y="0"/>
            <a:ext cx="7188051" cy="6858000"/>
          </a:xfrm>
          <a:custGeom>
            <a:avLst/>
            <a:gdLst>
              <a:gd name="connsiteX0" fmla="*/ 7188051 w 7188051"/>
              <a:gd name="connsiteY0" fmla="*/ 6858000 h 6858000"/>
              <a:gd name="connsiteX1" fmla="*/ 108694 w 7188051"/>
              <a:gd name="connsiteY1" fmla="*/ 6858000 h 6858000"/>
              <a:gd name="connsiteX2" fmla="*/ 79127 w 7188051"/>
              <a:gd name="connsiteY2" fmla="*/ 6681235 h 6858000"/>
              <a:gd name="connsiteX3" fmla="*/ 0 w 7188051"/>
              <a:gd name="connsiteY3" fmla="*/ 5565888 h 6858000"/>
              <a:gd name="connsiteX4" fmla="*/ 2190696 w 7188051"/>
              <a:gd name="connsiteY4" fmla="*/ 145339 h 6858000"/>
              <a:gd name="connsiteX5" fmla="*/ 2339431 w 7188051"/>
              <a:gd name="connsiteY5" fmla="*/ 0 h 6858000"/>
              <a:gd name="connsiteX6" fmla="*/ 7188051 w 7188051"/>
              <a:gd name="connsiteY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88051" h="6858000">
                <a:moveTo>
                  <a:pt x="7188051" y="6858000"/>
                </a:moveTo>
                <a:lnTo>
                  <a:pt x="108694" y="6858000"/>
                </a:lnTo>
                <a:lnTo>
                  <a:pt x="79127" y="6681235"/>
                </a:lnTo>
                <a:cubicBezTo>
                  <a:pt x="26981" y="6316967"/>
                  <a:pt x="0" y="5944579"/>
                  <a:pt x="0" y="5565888"/>
                </a:cubicBezTo>
                <a:cubicBezTo>
                  <a:pt x="0" y="3459953"/>
                  <a:pt x="834428" y="1548908"/>
                  <a:pt x="2190696" y="145339"/>
                </a:cubicBezTo>
                <a:lnTo>
                  <a:pt x="2339431" y="0"/>
                </a:lnTo>
                <a:lnTo>
                  <a:pt x="7188051" y="0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7" name="Picture 6" descr="Work tools on a bench">
            <a:extLst>
              <a:ext uri="{FF2B5EF4-FFF2-40B4-BE49-F238E27FC236}">
                <a16:creationId xmlns:a16="http://schemas.microsoft.com/office/drawing/2014/main" id="{E60D2C5F-8A60-2C66-0863-74BF55590F6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944" r="7646" b="-1"/>
          <a:stretch/>
        </p:blipFill>
        <p:spPr>
          <a:xfrm>
            <a:off x="1" y="10"/>
            <a:ext cx="7028495" cy="6857990"/>
          </a:xfrm>
          <a:custGeom>
            <a:avLst/>
            <a:gdLst/>
            <a:ahLst/>
            <a:cxnLst/>
            <a:rect l="l" t="t" r="r" b="b"/>
            <a:pathLst>
              <a:path w="7028495" h="6858000">
                <a:moveTo>
                  <a:pt x="0" y="0"/>
                </a:moveTo>
                <a:lnTo>
                  <a:pt x="6915668" y="0"/>
                </a:lnTo>
                <a:lnTo>
                  <a:pt x="6952411" y="219663"/>
                </a:lnTo>
                <a:cubicBezTo>
                  <a:pt x="7002551" y="569921"/>
                  <a:pt x="7028495" y="927986"/>
                  <a:pt x="7028495" y="1292112"/>
                </a:cubicBezTo>
                <a:cubicBezTo>
                  <a:pt x="7028495" y="3343346"/>
                  <a:pt x="6205186" y="5202289"/>
                  <a:pt x="4870994" y="6556512"/>
                </a:cubicBezTo>
                <a:lnTo>
                  <a:pt x="4556185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16925551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9" name="Freeform 6">
            <a:extLst>
              <a:ext uri="{FF2B5EF4-FFF2-40B4-BE49-F238E27FC236}">
                <a16:creationId xmlns:a16="http://schemas.microsoft.com/office/drawing/2014/main" id="{69D184B2-2226-4E31-BCCB-4443307674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1118533" y="918266"/>
            <a:ext cx="706127" cy="5863534"/>
          </a:xfrm>
          <a:custGeom>
            <a:avLst/>
            <a:gdLst>
              <a:gd name="T0" fmla="*/ 414 w 414"/>
              <a:gd name="T1" fmla="*/ 2447 h 2447"/>
              <a:gd name="T2" fmla="*/ 0 w 414"/>
              <a:gd name="T3" fmla="*/ 2247 h 2447"/>
              <a:gd name="T4" fmla="*/ 0 w 414"/>
              <a:gd name="T5" fmla="*/ 0 h 2447"/>
              <a:gd name="T6" fmla="*/ 414 w 414"/>
              <a:gd name="T7" fmla="*/ 200 h 2447"/>
              <a:gd name="T8" fmla="*/ 414 w 414"/>
              <a:gd name="T9" fmla="*/ 2447 h 24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14" h="2447">
                <a:moveTo>
                  <a:pt x="414" y="2447"/>
                </a:moveTo>
                <a:lnTo>
                  <a:pt x="0" y="2247"/>
                </a:lnTo>
                <a:lnTo>
                  <a:pt x="0" y="0"/>
                </a:lnTo>
                <a:lnTo>
                  <a:pt x="414" y="200"/>
                </a:lnTo>
                <a:lnTo>
                  <a:pt x="414" y="244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60" name="Freeform 7">
            <a:extLst>
              <a:ext uri="{FF2B5EF4-FFF2-40B4-BE49-F238E27FC236}">
                <a16:creationId xmlns:a16="http://schemas.microsoft.com/office/drawing/2014/main" id="{1AC4D4E3-486A-464A-8EC8-D448810972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1117879" y="643467"/>
            <a:ext cx="420307" cy="5668919"/>
          </a:xfrm>
          <a:custGeom>
            <a:avLst/>
            <a:gdLst>
              <a:gd name="T0" fmla="*/ 209 w 209"/>
              <a:gd name="T1" fmla="*/ 2246 h 2358"/>
              <a:gd name="T2" fmla="*/ 0 w 209"/>
              <a:gd name="T3" fmla="*/ 2358 h 2358"/>
              <a:gd name="T4" fmla="*/ 0 w 209"/>
              <a:gd name="T5" fmla="*/ 111 h 2358"/>
              <a:gd name="T6" fmla="*/ 209 w 209"/>
              <a:gd name="T7" fmla="*/ 0 h 2358"/>
              <a:gd name="T8" fmla="*/ 209 w 209"/>
              <a:gd name="T9" fmla="*/ 2246 h 23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9" h="2358">
                <a:moveTo>
                  <a:pt x="209" y="2246"/>
                </a:moveTo>
                <a:lnTo>
                  <a:pt x="0" y="2358"/>
                </a:lnTo>
                <a:lnTo>
                  <a:pt x="0" y="111"/>
                </a:lnTo>
                <a:lnTo>
                  <a:pt x="209" y="0"/>
                </a:lnTo>
                <a:lnTo>
                  <a:pt x="209" y="2246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61" name="Rectangle 1050">
            <a:extLst>
              <a:ext uri="{FF2B5EF4-FFF2-40B4-BE49-F238E27FC236}">
                <a16:creationId xmlns:a16="http://schemas.microsoft.com/office/drawing/2014/main" id="{864DE13E-58EB-4475-B79C-0D4FC65123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38387" y="643467"/>
            <a:ext cx="10933503" cy="5391944"/>
          </a:xfrm>
          <a:prstGeom prst="rect">
            <a:avLst/>
          </a:prstGeom>
          <a:solidFill>
            <a:srgbClr val="FFFFFF"/>
          </a:solidFill>
          <a:ln w="12700">
            <a:solidFill>
              <a:schemeClr val="accent1"/>
            </a:solidFill>
            <a:miter lim="800000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AD536C7-D8C2-AB64-A9A1-BB33DB3157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2063" y="2152650"/>
            <a:ext cx="3336925" cy="1492250"/>
          </a:xfrm>
          <a:prstGeom prst="rect">
            <a:avLst/>
          </a:prstGeom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1854A82D-EF79-21E0-44C4-B1C10DF416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2063" y="3711575"/>
            <a:ext cx="3336925" cy="8128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28E10F3-B868-CF7C-F81D-175AADE3C6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64075" y="2152650"/>
            <a:ext cx="3067050" cy="1319213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20B388D5-D664-33D9-DECC-082CA32618F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64075" y="3536950"/>
            <a:ext cx="3067050" cy="98742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6490BC6-E4CF-2361-D5DB-70A172DDD6A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97800" y="2152650"/>
            <a:ext cx="3128963" cy="105092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F11524F-5FD0-E66F-589C-146EE7E7735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97800" y="3270250"/>
            <a:ext cx="3128963" cy="47307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C5E5E22-3EF6-C326-7722-DFCA50A5E2A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797800" y="3808413"/>
            <a:ext cx="3128963" cy="715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222822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31E58E-D45C-4939-E538-0E9747DE9A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Silicon vendor tools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4A9D92F0-87F9-C647-5FE1-DC4FCA765EC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78378693"/>
              </p:ext>
            </p:extLst>
          </p:nvPr>
        </p:nvGraphicFramePr>
        <p:xfrm>
          <a:off x="1011115" y="1690688"/>
          <a:ext cx="10342683" cy="3640751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248508">
                  <a:extLst>
                    <a:ext uri="{9D8B030D-6E8A-4147-A177-3AD203B41FA5}">
                      <a16:colId xmlns:a16="http://schemas.microsoft.com/office/drawing/2014/main" val="1390740601"/>
                    </a:ext>
                  </a:extLst>
                </a:gridCol>
                <a:gridCol w="729762">
                  <a:extLst>
                    <a:ext uri="{9D8B030D-6E8A-4147-A177-3AD203B41FA5}">
                      <a16:colId xmlns:a16="http://schemas.microsoft.com/office/drawing/2014/main" val="3342048848"/>
                    </a:ext>
                  </a:extLst>
                </a:gridCol>
                <a:gridCol w="2176674">
                  <a:extLst>
                    <a:ext uri="{9D8B030D-6E8A-4147-A177-3AD203B41FA5}">
                      <a16:colId xmlns:a16="http://schemas.microsoft.com/office/drawing/2014/main" val="166607218"/>
                    </a:ext>
                  </a:extLst>
                </a:gridCol>
                <a:gridCol w="2281026">
                  <a:extLst>
                    <a:ext uri="{9D8B030D-6E8A-4147-A177-3AD203B41FA5}">
                      <a16:colId xmlns:a16="http://schemas.microsoft.com/office/drawing/2014/main" val="80422026"/>
                    </a:ext>
                  </a:extLst>
                </a:gridCol>
                <a:gridCol w="1896256">
                  <a:extLst>
                    <a:ext uri="{9D8B030D-6E8A-4147-A177-3AD203B41FA5}">
                      <a16:colId xmlns:a16="http://schemas.microsoft.com/office/drawing/2014/main" val="2207471873"/>
                    </a:ext>
                  </a:extLst>
                </a:gridCol>
                <a:gridCol w="938213">
                  <a:extLst>
                    <a:ext uri="{9D8B030D-6E8A-4147-A177-3AD203B41FA5}">
                      <a16:colId xmlns:a16="http://schemas.microsoft.com/office/drawing/2014/main" val="3201732357"/>
                    </a:ext>
                  </a:extLst>
                </a:gridCol>
                <a:gridCol w="1072244">
                  <a:extLst>
                    <a:ext uri="{9D8B030D-6E8A-4147-A177-3AD203B41FA5}">
                      <a16:colId xmlns:a16="http://schemas.microsoft.com/office/drawing/2014/main" val="1795523982"/>
                    </a:ext>
                  </a:extLst>
                </a:gridCol>
              </a:tblGrid>
              <a:tr h="454793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 dirty="0">
                          <a:effectLst/>
                        </a:rPr>
                        <a:t>Company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>
                          <a:effectLst/>
                        </a:rPr>
                        <a:t>IDE</a:t>
                      </a:r>
                      <a:endParaRPr lang="en-US" sz="2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>
                          <a:effectLst/>
                        </a:rPr>
                        <a:t>Compiler</a:t>
                      </a:r>
                      <a:endParaRPr lang="en-US" sz="2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>
                          <a:effectLst/>
                        </a:rPr>
                        <a:t>Flash/Debug tool</a:t>
                      </a:r>
                      <a:endParaRPr lang="en-US" sz="2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>
                          <a:effectLst/>
                        </a:rPr>
                        <a:t>Configurator</a:t>
                      </a:r>
                      <a:endParaRPr lang="en-US" sz="2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>
                          <a:effectLst/>
                        </a:rPr>
                        <a:t>make</a:t>
                      </a:r>
                      <a:endParaRPr lang="en-US" sz="2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>
                          <a:effectLst/>
                        </a:rPr>
                        <a:t>cmake</a:t>
                      </a:r>
                      <a:endParaRPr lang="en-US" sz="2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303040835"/>
                  </a:ext>
                </a:extLst>
              </a:tr>
              <a:tr h="454793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 dirty="0">
                          <a:effectLst/>
                        </a:rPr>
                        <a:t>Espressif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>
                          <a:effectLst/>
                        </a:rPr>
                        <a:t>No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>
                          <a:effectLst/>
                        </a:rPr>
                        <a:t>gcc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>
                          <a:effectLst/>
                        </a:rPr>
                        <a:t>openocd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>
                          <a:effectLst/>
                        </a:rPr>
                        <a:t>No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>
                          <a:effectLst/>
                        </a:rPr>
                        <a:t>No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 dirty="0">
                          <a:effectLst/>
                        </a:rPr>
                        <a:t>Yes*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361912266"/>
                  </a:ext>
                </a:extLst>
              </a:tr>
              <a:tr h="454793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 dirty="0">
                          <a:effectLst/>
                        </a:rPr>
                        <a:t>Infineon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>
                          <a:effectLst/>
                        </a:rPr>
                        <a:t>Yes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>
                          <a:effectLst/>
                        </a:rPr>
                        <a:t>proprietary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>
                          <a:effectLst/>
                        </a:rPr>
                        <a:t>Yes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>
                          <a:effectLst/>
                        </a:rPr>
                        <a:t>Yes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>
                          <a:effectLst/>
                        </a:rPr>
                        <a:t>Export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>
                          <a:effectLst/>
                        </a:rPr>
                        <a:t>No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167659174"/>
                  </a:ext>
                </a:extLst>
              </a:tr>
              <a:tr h="454793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 dirty="0">
                          <a:effectLst/>
                        </a:rPr>
                        <a:t>Microchip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 dirty="0">
                          <a:effectLst/>
                        </a:rPr>
                        <a:t>Yes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>
                          <a:effectLst/>
                        </a:rPr>
                        <a:t>proprietary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>
                          <a:effectLst/>
                        </a:rPr>
                        <a:t>Yes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>
                          <a:effectLst/>
                        </a:rPr>
                        <a:t>Yes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>
                          <a:effectLst/>
                        </a:rPr>
                        <a:t>Yes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 dirty="0">
                          <a:effectLst/>
                        </a:rPr>
                        <a:t>No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145456192"/>
                  </a:ext>
                </a:extLst>
              </a:tr>
              <a:tr h="454793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 dirty="0">
                          <a:effectLst/>
                        </a:rPr>
                        <a:t>NXP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>
                          <a:effectLst/>
                        </a:rPr>
                        <a:t>Yes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>
                          <a:effectLst/>
                        </a:rPr>
                        <a:t>gcc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>
                          <a:effectLst/>
                        </a:rPr>
                        <a:t>Yes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>
                          <a:effectLst/>
                        </a:rPr>
                        <a:t>Yes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>
                          <a:effectLst/>
                        </a:rPr>
                        <a:t>Export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>
                          <a:effectLst/>
                        </a:rPr>
                        <a:t>Yes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65305406"/>
                  </a:ext>
                </a:extLst>
              </a:tr>
              <a:tr h="454793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 dirty="0">
                          <a:effectLst/>
                        </a:rPr>
                        <a:t>Renesas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>
                          <a:effectLst/>
                        </a:rPr>
                        <a:t>Yes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>
                          <a:effectLst/>
                        </a:rPr>
                        <a:t>gcc; proprietary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>
                          <a:effectLst/>
                        </a:rPr>
                        <a:t>Yes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>
                          <a:effectLst/>
                        </a:rPr>
                        <a:t>Yes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>
                          <a:effectLst/>
                        </a:rPr>
                        <a:t>Export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>
                          <a:effectLst/>
                        </a:rPr>
                        <a:t>No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219249425"/>
                  </a:ext>
                </a:extLst>
              </a:tr>
              <a:tr h="454793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 dirty="0">
                          <a:effectLst/>
                        </a:rPr>
                        <a:t>ST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>
                          <a:effectLst/>
                        </a:rPr>
                        <a:t>Yes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>
                          <a:effectLst/>
                        </a:rPr>
                        <a:t>gcc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>
                          <a:effectLst/>
                        </a:rPr>
                        <a:t>Yes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>
                          <a:effectLst/>
                        </a:rPr>
                        <a:t>Yes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>
                          <a:effectLst/>
                        </a:rPr>
                        <a:t>Yes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>
                          <a:effectLst/>
                        </a:rPr>
                        <a:t>No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317124811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 dirty="0">
                          <a:effectLst/>
                        </a:rPr>
                        <a:t>TI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>
                          <a:effectLst/>
                        </a:rPr>
                        <a:t>Yes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>
                          <a:effectLst/>
                        </a:rPr>
                        <a:t>clang; proprietary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>
                          <a:effectLst/>
                        </a:rPr>
                        <a:t>Yes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>
                          <a:effectLst/>
                        </a:rPr>
                        <a:t>Yes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>
                          <a:effectLst/>
                        </a:rPr>
                        <a:t>Export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 dirty="0">
                          <a:effectLst/>
                        </a:rPr>
                        <a:t>No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70733904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015739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18A768-4A6D-2ED8-E1B0-2E75631F09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Vendor project tips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AA8B6E-D464-799E-D131-DFEE1C4446D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Most vendor IDEs are Eclipse CDT based</a:t>
            </a:r>
          </a:p>
          <a:p>
            <a:pPr lvl="1"/>
            <a:r>
              <a:rPr lang="en-US" dirty="0"/>
              <a:t>Project &gt; Properties</a:t>
            </a:r>
          </a:p>
          <a:p>
            <a:pPr lvl="1"/>
            <a:r>
              <a:rPr lang="en-US" dirty="0"/>
              <a:t>Unselect “Generate </a:t>
            </a:r>
            <a:r>
              <a:rPr lang="en-US" dirty="0" err="1"/>
              <a:t>Makefiles</a:t>
            </a:r>
            <a:r>
              <a:rPr lang="en-US" dirty="0"/>
              <a:t> automatically”</a:t>
            </a:r>
          </a:p>
          <a:p>
            <a:r>
              <a:rPr lang="en-US" dirty="0"/>
              <a:t>Project configurators may support other targets</a:t>
            </a:r>
          </a:p>
          <a:p>
            <a:pPr lvl="1"/>
            <a:r>
              <a:rPr lang="en-US" dirty="0"/>
              <a:t>ST supports Arm GCC with </a:t>
            </a:r>
            <a:r>
              <a:rPr lang="en-US" dirty="0" err="1"/>
              <a:t>makefile</a:t>
            </a:r>
            <a:endParaRPr lang="en-US" dirty="0"/>
          </a:p>
          <a:p>
            <a:r>
              <a:rPr lang="en-US" dirty="0"/>
              <a:t>Look to SDK samples outside of IDE</a:t>
            </a:r>
          </a:p>
          <a:p>
            <a:pPr lvl="1"/>
            <a:r>
              <a:rPr lang="en-US" dirty="0"/>
              <a:t>NXP provides CMake, Keil, and IAR</a:t>
            </a:r>
          </a:p>
        </p:txBody>
      </p:sp>
    </p:spTree>
    <p:extLst>
      <p:ext uri="{BB962C8B-B14F-4D97-AF65-F5344CB8AC3E}">
        <p14:creationId xmlns:p14="http://schemas.microsoft.com/office/powerpoint/2010/main" val="32124344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BDE5CE48-F872-3884-AF55-CF122E826F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1098" y="1396289"/>
            <a:ext cx="6303895" cy="1325563"/>
          </a:xfrm>
        </p:spPr>
        <p:txBody>
          <a:bodyPr>
            <a:normAutofit/>
          </a:bodyPr>
          <a:lstStyle/>
          <a:p>
            <a:r>
              <a:rPr lang="en-US" dirty="0"/>
              <a:t>Embedded Tools vendors</a:t>
            </a:r>
          </a:p>
        </p:txBody>
      </p:sp>
      <p:sp>
        <p:nvSpPr>
          <p:cNvPr id="36" name="Freeform: Shape 35">
            <a:extLst>
              <a:ext uri="{FF2B5EF4-FFF2-40B4-BE49-F238E27FC236}">
                <a16:creationId xmlns:a16="http://schemas.microsoft.com/office/drawing/2014/main" id="{432691CC-4AB8-48AF-B822-EBF7F4E9E6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91407" y="1"/>
            <a:ext cx="4480560" cy="2513993"/>
          </a:xfrm>
          <a:custGeom>
            <a:avLst/>
            <a:gdLst>
              <a:gd name="connsiteX0" fmla="*/ 18382 w 4480560"/>
              <a:gd name="connsiteY0" fmla="*/ 0 h 2513993"/>
              <a:gd name="connsiteX1" fmla="*/ 4462178 w 4480560"/>
              <a:gd name="connsiteY1" fmla="*/ 0 h 2513993"/>
              <a:gd name="connsiteX2" fmla="*/ 4468994 w 4480560"/>
              <a:gd name="connsiteY2" fmla="*/ 44657 h 2513993"/>
              <a:gd name="connsiteX3" fmla="*/ 4480560 w 4480560"/>
              <a:gd name="connsiteY3" fmla="*/ 273713 h 2513993"/>
              <a:gd name="connsiteX4" fmla="*/ 2240280 w 4480560"/>
              <a:gd name="connsiteY4" fmla="*/ 2513993 h 2513993"/>
              <a:gd name="connsiteX5" fmla="*/ 0 w 4480560"/>
              <a:gd name="connsiteY5" fmla="*/ 273713 h 2513993"/>
              <a:gd name="connsiteX6" fmla="*/ 11567 w 4480560"/>
              <a:gd name="connsiteY6" fmla="*/ 44657 h 25139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80560" h="2513993">
                <a:moveTo>
                  <a:pt x="18382" y="0"/>
                </a:moveTo>
                <a:lnTo>
                  <a:pt x="4462178" y="0"/>
                </a:lnTo>
                <a:lnTo>
                  <a:pt x="4468994" y="44657"/>
                </a:lnTo>
                <a:cubicBezTo>
                  <a:pt x="4476642" y="119969"/>
                  <a:pt x="4480560" y="196384"/>
                  <a:pt x="4480560" y="273713"/>
                </a:cubicBezTo>
                <a:cubicBezTo>
                  <a:pt x="4480560" y="1510985"/>
                  <a:pt x="3477552" y="2513993"/>
                  <a:pt x="2240280" y="2513993"/>
                </a:cubicBezTo>
                <a:cubicBezTo>
                  <a:pt x="1003008" y="2513993"/>
                  <a:pt x="0" y="1510985"/>
                  <a:pt x="0" y="273713"/>
                </a:cubicBezTo>
                <a:cubicBezTo>
                  <a:pt x="0" y="196384"/>
                  <a:pt x="3918" y="119969"/>
                  <a:pt x="11567" y="44657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" name="Freeform: Shape 37">
            <a:extLst>
              <a:ext uri="{FF2B5EF4-FFF2-40B4-BE49-F238E27FC236}">
                <a16:creationId xmlns:a16="http://schemas.microsoft.com/office/drawing/2014/main" id="{47311653-CA1C-4366-AF7B-2E9767F187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55999" y="2"/>
            <a:ext cx="4151376" cy="2349401"/>
          </a:xfrm>
          <a:custGeom>
            <a:avLst/>
            <a:gdLst>
              <a:gd name="connsiteX0" fmla="*/ 20101 w 4151376"/>
              <a:gd name="connsiteY0" fmla="*/ 0 h 2349401"/>
              <a:gd name="connsiteX1" fmla="*/ 4131276 w 4151376"/>
              <a:gd name="connsiteY1" fmla="*/ 0 h 2349401"/>
              <a:gd name="connsiteX2" fmla="*/ 4140659 w 4151376"/>
              <a:gd name="connsiteY2" fmla="*/ 61486 h 2349401"/>
              <a:gd name="connsiteX3" fmla="*/ 4151376 w 4151376"/>
              <a:gd name="connsiteY3" fmla="*/ 273713 h 2349401"/>
              <a:gd name="connsiteX4" fmla="*/ 2075688 w 4151376"/>
              <a:gd name="connsiteY4" fmla="*/ 2349401 h 2349401"/>
              <a:gd name="connsiteX5" fmla="*/ 0 w 4151376"/>
              <a:gd name="connsiteY5" fmla="*/ 273713 h 2349401"/>
              <a:gd name="connsiteX6" fmla="*/ 10717 w 4151376"/>
              <a:gd name="connsiteY6" fmla="*/ 61486 h 23494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51376" h="2349401">
                <a:moveTo>
                  <a:pt x="20101" y="0"/>
                </a:moveTo>
                <a:lnTo>
                  <a:pt x="4131276" y="0"/>
                </a:lnTo>
                <a:lnTo>
                  <a:pt x="4140659" y="61486"/>
                </a:lnTo>
                <a:cubicBezTo>
                  <a:pt x="4147746" y="131265"/>
                  <a:pt x="4151376" y="202065"/>
                  <a:pt x="4151376" y="273713"/>
                </a:cubicBezTo>
                <a:cubicBezTo>
                  <a:pt x="4151376" y="1420084"/>
                  <a:pt x="3222059" y="2349401"/>
                  <a:pt x="2075688" y="2349401"/>
                </a:cubicBezTo>
                <a:cubicBezTo>
                  <a:pt x="929317" y="2349401"/>
                  <a:pt x="0" y="1420084"/>
                  <a:pt x="0" y="273713"/>
                </a:cubicBezTo>
                <a:cubicBezTo>
                  <a:pt x="0" y="202065"/>
                  <a:pt x="3630" y="131265"/>
                  <a:pt x="10717" y="61486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B0623C9-4A59-F304-8338-F8C58F6F08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47464" y="477584"/>
            <a:ext cx="3087425" cy="793909"/>
          </a:xfrm>
          <a:prstGeom prst="rect">
            <a:avLst/>
          </a:prstGeom>
        </p:spPr>
      </p:pic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105C3187-3602-AE9C-3380-E720C0A35A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5543" y="2871982"/>
            <a:ext cx="5272888" cy="3181684"/>
          </a:xfrm>
        </p:spPr>
        <p:txBody>
          <a:bodyPr anchor="t">
            <a:normAutofit fontScale="92500" lnSpcReduction="20000"/>
          </a:bodyPr>
          <a:lstStyle/>
          <a:p>
            <a:r>
              <a:rPr lang="en-US" dirty="0"/>
              <a:t>Optimized compilers</a:t>
            </a:r>
          </a:p>
          <a:p>
            <a:r>
              <a:rPr lang="en-US" dirty="0"/>
              <a:t>Hardware aware debugging</a:t>
            </a:r>
          </a:p>
          <a:p>
            <a:pPr lvl="1"/>
            <a:r>
              <a:rPr lang="en-US" sz="2800" dirty="0"/>
              <a:t>Peripheral views</a:t>
            </a:r>
          </a:p>
          <a:p>
            <a:pPr lvl="1"/>
            <a:r>
              <a:rPr lang="en-US" sz="2800" dirty="0"/>
              <a:t>RTOS views</a:t>
            </a:r>
          </a:p>
          <a:p>
            <a:pPr lvl="1"/>
            <a:r>
              <a:rPr lang="en-US" sz="2800" dirty="0"/>
              <a:t>Serial / SWO monitors</a:t>
            </a:r>
          </a:p>
          <a:p>
            <a:pPr lvl="1"/>
            <a:r>
              <a:rPr lang="en-US" sz="2800" dirty="0"/>
              <a:t>Tracing</a:t>
            </a:r>
          </a:p>
          <a:p>
            <a:r>
              <a:rPr lang="en-US" dirty="0"/>
              <a:t>Safety certifications</a:t>
            </a:r>
          </a:p>
          <a:p>
            <a:r>
              <a:rPr lang="en-US" dirty="0"/>
              <a:t>CMSIS support</a:t>
            </a:r>
          </a:p>
        </p:txBody>
      </p:sp>
      <p:sp>
        <p:nvSpPr>
          <p:cNvPr id="40" name="Freeform: Shape 39">
            <a:extLst>
              <a:ext uri="{FF2B5EF4-FFF2-40B4-BE49-F238E27FC236}">
                <a16:creationId xmlns:a16="http://schemas.microsoft.com/office/drawing/2014/main" id="{D6A8E1B4-B839-4C58-B08A-F0B0945808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225130" y="2909477"/>
            <a:ext cx="4966870" cy="3948522"/>
          </a:xfrm>
          <a:custGeom>
            <a:avLst/>
            <a:gdLst>
              <a:gd name="connsiteX0" fmla="*/ 2748962 w 4966870"/>
              <a:gd name="connsiteY0" fmla="*/ 0 h 3948522"/>
              <a:gd name="connsiteX1" fmla="*/ 4870195 w 4966870"/>
              <a:gd name="connsiteY1" fmla="*/ 1000367 h 3948522"/>
              <a:gd name="connsiteX2" fmla="*/ 4966870 w 4966870"/>
              <a:gd name="connsiteY2" fmla="*/ 1129649 h 3948522"/>
              <a:gd name="connsiteX3" fmla="*/ 4966870 w 4966870"/>
              <a:gd name="connsiteY3" fmla="*/ 3948522 h 3948522"/>
              <a:gd name="connsiteX4" fmla="*/ 278430 w 4966870"/>
              <a:gd name="connsiteY4" fmla="*/ 3948522 h 3948522"/>
              <a:gd name="connsiteX5" fmla="*/ 216027 w 4966870"/>
              <a:gd name="connsiteY5" fmla="*/ 3818982 h 3948522"/>
              <a:gd name="connsiteX6" fmla="*/ 0 w 4966870"/>
              <a:gd name="connsiteY6" fmla="*/ 2748962 h 3948522"/>
              <a:gd name="connsiteX7" fmla="*/ 2748962 w 4966870"/>
              <a:gd name="connsiteY7" fmla="*/ 0 h 39485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966870" h="3948522">
                <a:moveTo>
                  <a:pt x="2748962" y="0"/>
                </a:moveTo>
                <a:cubicBezTo>
                  <a:pt x="3602955" y="0"/>
                  <a:pt x="4365995" y="389418"/>
                  <a:pt x="4870195" y="1000367"/>
                </a:cubicBezTo>
                <a:lnTo>
                  <a:pt x="4966870" y="1129649"/>
                </a:lnTo>
                <a:lnTo>
                  <a:pt x="4966870" y="3948522"/>
                </a:lnTo>
                <a:lnTo>
                  <a:pt x="278430" y="3948522"/>
                </a:lnTo>
                <a:lnTo>
                  <a:pt x="216027" y="3818982"/>
                </a:lnTo>
                <a:cubicBezTo>
                  <a:pt x="76922" y="3490101"/>
                  <a:pt x="0" y="3128515"/>
                  <a:pt x="0" y="2748962"/>
                </a:cubicBezTo>
                <a:cubicBezTo>
                  <a:pt x="0" y="1230752"/>
                  <a:pt x="1230752" y="0"/>
                  <a:pt x="2748962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2" name="Freeform: Shape 41">
            <a:extLst>
              <a:ext uri="{FF2B5EF4-FFF2-40B4-BE49-F238E27FC236}">
                <a16:creationId xmlns:a16="http://schemas.microsoft.com/office/drawing/2014/main" id="{2CABF795-F18F-494E-BBDE-C1415B7865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390912" y="3075259"/>
            <a:ext cx="4801088" cy="3782741"/>
          </a:xfrm>
          <a:custGeom>
            <a:avLst/>
            <a:gdLst>
              <a:gd name="connsiteX0" fmla="*/ 2583180 w 4801088"/>
              <a:gd name="connsiteY0" fmla="*/ 0 h 3782741"/>
              <a:gd name="connsiteX1" fmla="*/ 4725194 w 4801088"/>
              <a:gd name="connsiteY1" fmla="*/ 1138900 h 3782741"/>
              <a:gd name="connsiteX2" fmla="*/ 4801088 w 4801088"/>
              <a:gd name="connsiteY2" fmla="*/ 1263826 h 3782741"/>
              <a:gd name="connsiteX3" fmla="*/ 4801088 w 4801088"/>
              <a:gd name="connsiteY3" fmla="*/ 3782741 h 3782741"/>
              <a:gd name="connsiteX4" fmla="*/ 296488 w 4801088"/>
              <a:gd name="connsiteY4" fmla="*/ 3782741 h 3782741"/>
              <a:gd name="connsiteX5" fmla="*/ 202999 w 4801088"/>
              <a:gd name="connsiteY5" fmla="*/ 3588671 h 3782741"/>
              <a:gd name="connsiteX6" fmla="*/ 0 w 4801088"/>
              <a:gd name="connsiteY6" fmla="*/ 2583180 h 3782741"/>
              <a:gd name="connsiteX7" fmla="*/ 2583180 w 4801088"/>
              <a:gd name="connsiteY7" fmla="*/ 0 h 37827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801088" h="3782741">
                <a:moveTo>
                  <a:pt x="2583180" y="0"/>
                </a:moveTo>
                <a:cubicBezTo>
                  <a:pt x="3474837" y="0"/>
                  <a:pt x="4260977" y="451769"/>
                  <a:pt x="4725194" y="1138900"/>
                </a:cubicBezTo>
                <a:lnTo>
                  <a:pt x="4801088" y="1263826"/>
                </a:lnTo>
                <a:lnTo>
                  <a:pt x="4801088" y="3782741"/>
                </a:lnTo>
                <a:lnTo>
                  <a:pt x="296488" y="3782741"/>
                </a:lnTo>
                <a:lnTo>
                  <a:pt x="202999" y="3588671"/>
                </a:lnTo>
                <a:cubicBezTo>
                  <a:pt x="72283" y="3279623"/>
                  <a:pt x="0" y="2939843"/>
                  <a:pt x="0" y="2583180"/>
                </a:cubicBezTo>
                <a:cubicBezTo>
                  <a:pt x="0" y="1156529"/>
                  <a:pt x="1156529" y="0"/>
                  <a:pt x="2583180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A77CD65-A167-9A04-532B-B5EC2B89A2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89602" y="4308312"/>
            <a:ext cx="2896855" cy="1745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059995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0E73A0E6ED9444896CA8C8CAE53CF63" ma:contentTypeVersion="19" ma:contentTypeDescription="Create a new document." ma:contentTypeScope="" ma:versionID="da2001d19d3e01690b83bb1ca9838a0c">
  <xsd:schema xmlns:xsd="http://www.w3.org/2001/XMLSchema" xmlns:xs="http://www.w3.org/2001/XMLSchema" xmlns:p="http://schemas.microsoft.com/office/2006/metadata/properties" xmlns:ns1="http://schemas.microsoft.com/sharepoint/v3" xmlns:ns3="969327f7-d7b9-4336-9566-fef013071eb1" xmlns:ns4="0fb41f70-7a94-46c1-8dc7-81c695c1ef99" targetNamespace="http://schemas.microsoft.com/office/2006/metadata/properties" ma:root="true" ma:fieldsID="9b46e30143aec75b3df784c587ad30b0" ns1:_="" ns3:_="" ns4:_="">
    <xsd:import namespace="http://schemas.microsoft.com/sharepoint/v3"/>
    <xsd:import namespace="969327f7-d7b9-4336-9566-fef013071eb1"/>
    <xsd:import namespace="0fb41f70-7a94-46c1-8dc7-81c695c1ef99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3:LastSharedByUser" minOccurs="0"/>
                <xsd:element ref="ns3:LastSharedByTime" minOccurs="0"/>
                <xsd:element ref="ns4:MediaServiceMetadata" minOccurs="0"/>
                <xsd:element ref="ns4:MediaServiceFastMetadata" minOccurs="0"/>
                <xsd:element ref="ns4:MediaServiceDateTaken" minOccurs="0"/>
                <xsd:element ref="ns4:MediaServiceAutoTags" minOccurs="0"/>
                <xsd:element ref="ns1:_ip_UnifiedCompliancePolicyProperties" minOccurs="0"/>
                <xsd:element ref="ns1:_ip_UnifiedCompliancePolicyUIAction" minOccurs="0"/>
                <xsd:element ref="ns4:MediaServiceOCR" minOccurs="0"/>
                <xsd:element ref="ns4:MediaServiceAutoKeyPoints" minOccurs="0"/>
                <xsd:element ref="ns4:MediaServiceKeyPoints" minOccurs="0"/>
                <xsd:element ref="ns4:MediaServiceLocation" minOccurs="0"/>
                <xsd:element ref="ns4:MediaServiceGenerationTime" minOccurs="0"/>
                <xsd:element ref="ns4:MediaServiceEventHashCode" minOccurs="0"/>
                <xsd:element ref="ns4:MediaLengthInSeconds" minOccurs="0"/>
                <xsd:element ref="ns4:_activity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17" nillable="true" ma:displayName="Unified Compliance Policy Properties" ma:description="" ma:hidden="true" ma:internalName="_ip_UnifiedCompliancePolicyProperties">
      <xsd:simpleType>
        <xsd:restriction base="dms:Note"/>
      </xsd:simpleType>
    </xsd:element>
    <xsd:element name="_ip_UnifiedCompliancePolicyUIAction" ma:index="18" nillable="true" ma:displayName="Unified Compliance Policy UI Action" ma:description="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69327f7-d7b9-4336-9566-fef013071eb1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Sharing Hint Hash" ma:description="" ma:internalName="SharingHintHash" ma:readOnly="true">
      <xsd:simpleType>
        <xsd:restriction base="dms:Text"/>
      </xsd:simpleType>
    </xsd:element>
    <xsd:element name="LastSharedByUser" ma:index="11" nillable="true" ma:displayName="Last Shared By User" ma:description="" ma:internalName="LastSharedByUser" ma:readOnly="true">
      <xsd:simpleType>
        <xsd:restriction base="dms:Note">
          <xsd:maxLength value="255"/>
        </xsd:restriction>
      </xsd:simpleType>
    </xsd:element>
    <xsd:element name="LastSharedByTime" ma:index="12" nillable="true" ma:displayName="Last Shared By Time" ma:description="" ma:internalName="LastSharedByTime" ma:readOnly="true">
      <xsd:simpleType>
        <xsd:restriction base="dms:DateTim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fb41f70-7a94-46c1-8dc7-81c695c1ef9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3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4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5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AutoTags" ma:index="16" nillable="true" ma:displayName="MediaServiceAutoTags" ma:description="" ma:internalName="MediaServiceAutoTags" ma:readOnly="true">
      <xsd:simpleType>
        <xsd:restriction base="dms:Text"/>
      </xsd:simpleType>
    </xsd:element>
    <xsd:element name="MediaServiceOCR" ma:index="19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2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1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Location" ma:index="22" nillable="true" ma:displayName="Location" ma:internalName="MediaServiceLocation" ma:readOnly="true">
      <xsd:simpleType>
        <xsd:restriction base="dms:Text"/>
      </xsd:simpleType>
    </xsd:element>
    <xsd:element name="MediaServiceGenerationTime" ma:index="2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25" nillable="true" ma:displayName="MediaLengthInSeconds" ma:hidden="true" ma:internalName="MediaLengthInSeconds" ma:readOnly="true">
      <xsd:simpleType>
        <xsd:restriction base="dms:Unknown"/>
      </xsd:simpleType>
    </xsd:element>
    <xsd:element name="_activity" ma:index="26" nillable="true" ma:displayName="_activity" ma:hidden="true" ma:internalName="_activity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MediaServiceKeyPoints xmlns="0fb41f70-7a94-46c1-8dc7-81c695c1ef99" xsi:nil="true"/>
    <_ip_UnifiedCompliancePolicyProperties xmlns="http://schemas.microsoft.com/sharepoint/v3" xsi:nil="true"/>
    <_activity xmlns="0fb41f70-7a94-46c1-8dc7-81c695c1ef99" xsi:nil="true"/>
  </documentManagement>
</p:properties>
</file>

<file path=customXml/itemProps1.xml><?xml version="1.0" encoding="utf-8"?>
<ds:datastoreItem xmlns:ds="http://schemas.openxmlformats.org/officeDocument/2006/customXml" ds:itemID="{D6F19F6E-CF62-49F4-B086-80F06FD5DFC6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6F7A1BEE-C9DF-48FB-B030-8935BAB1FC0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969327f7-d7b9-4336-9566-fef013071eb1"/>
    <ds:schemaRef ds:uri="0fb41f70-7a94-46c1-8dc7-81c695c1ef9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4D698515-4CDD-4C05-B38F-CDAC21B701C8}">
  <ds:schemaRefs>
    <ds:schemaRef ds:uri="http://purl.org/dc/terms/"/>
    <ds:schemaRef ds:uri="http://purl.org/dc/elements/1.1/"/>
    <ds:schemaRef ds:uri="http://purl.org/dc/dcmitype/"/>
    <ds:schemaRef ds:uri="http://schemas.openxmlformats.org/package/2006/metadata/core-properties"/>
    <ds:schemaRef ds:uri="http://schemas.microsoft.com/office/2006/metadata/properties"/>
    <ds:schemaRef ds:uri="0fb41f70-7a94-46c1-8dc7-81c695c1ef99"/>
    <ds:schemaRef ds:uri="http://schemas.microsoft.com/office/2006/documentManagement/types"/>
    <ds:schemaRef ds:uri="http://schemas.microsoft.com/office/infopath/2007/PartnerControls"/>
    <ds:schemaRef ds:uri="969327f7-d7b9-4336-9566-fef013071eb1"/>
    <ds:schemaRef ds:uri="http://schemas.microsoft.com/sharepoint/v3"/>
    <ds:schemaRef ds:uri="http://www.w3.org/XML/1998/namespace"/>
  </ds:schemaRefs>
</ds:datastoreItem>
</file>

<file path=docMetadata/LabelInfo.xml><?xml version="1.0" encoding="utf-8"?>
<clbl:labelList xmlns:clbl="http://schemas.microsoft.com/office/2020/mipLabelMetadata">
  <clbl:label id="{f42aa342-8706-4288-bd11-ebb85995028c}" enabled="1" method="Standard" siteId="{72f988bf-86f1-41af-91ab-2d7cd011db47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3259</TotalTime>
  <Words>1281</Words>
  <Application>Microsoft Office PowerPoint</Application>
  <PresentationFormat>Widescreen</PresentationFormat>
  <Paragraphs>330</Paragraphs>
  <Slides>45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45</vt:i4>
      </vt:variant>
    </vt:vector>
  </HeadingPairs>
  <TitlesOfParts>
    <vt:vector size="53" baseType="lpstr">
      <vt:lpstr>Arial</vt:lpstr>
      <vt:lpstr>Calibri</vt:lpstr>
      <vt:lpstr>Calibri Light</vt:lpstr>
      <vt:lpstr>Cascadia Code</vt:lpstr>
      <vt:lpstr>Cascadia Mono</vt:lpstr>
      <vt:lpstr>JetBrains Sans</vt:lpstr>
      <vt:lpstr>Segoe UI Light</vt:lpstr>
      <vt:lpstr>Office Theme</vt:lpstr>
      <vt:lpstr>PowerPoint Presentation</vt:lpstr>
      <vt:lpstr>Welcome to CppCon 2022!</vt:lpstr>
      <vt:lpstr>Agenda</vt:lpstr>
      <vt:lpstr>What this talk is not</vt:lpstr>
      <vt:lpstr>Embedded tooling today</vt:lpstr>
      <vt:lpstr>PowerPoint Presentation</vt:lpstr>
      <vt:lpstr>Silicon vendor tools</vt:lpstr>
      <vt:lpstr>Vendor project tips</vt:lpstr>
      <vt:lpstr>Embedded Tools vendors</vt:lpstr>
      <vt:lpstr>Open CMSIS https://www.open-cmsis-pack.org/ </vt:lpstr>
      <vt:lpstr>Using your IDE for embedded</vt:lpstr>
      <vt:lpstr>CMake</vt:lpstr>
      <vt:lpstr>vcpkg artifacts</vt:lpstr>
      <vt:lpstr>Demo CMake project</vt:lpstr>
      <vt:lpstr>CMake Demo steps</vt:lpstr>
      <vt:lpstr>CLion: CMake </vt:lpstr>
      <vt:lpstr>Visual Studio: CMake</vt:lpstr>
      <vt:lpstr>Visual Studio Code: CMake or IAR</vt:lpstr>
      <vt:lpstr>CLion:  On Chip Debugging</vt:lpstr>
      <vt:lpstr>Visual Studio:  On Chip Debugging</vt:lpstr>
      <vt:lpstr>Visual Studio Code: On Chip Debugging</vt:lpstr>
      <vt:lpstr>CLion: Peripheral view</vt:lpstr>
      <vt:lpstr>Visual Studio:  Peripheral view</vt:lpstr>
      <vt:lpstr>Visual Studio Code: Peripheral view</vt:lpstr>
      <vt:lpstr>CLion:  RTOS objects</vt:lpstr>
      <vt:lpstr>Visual Studio:  RTOS objects</vt:lpstr>
      <vt:lpstr>Visual Studio Code: RTOS objects</vt:lpstr>
      <vt:lpstr>Visual Studio:  Serial monitor</vt:lpstr>
      <vt:lpstr>Visual Studio Code: Serial monitor</vt:lpstr>
      <vt:lpstr>Demo NXP SDK sample</vt:lpstr>
      <vt:lpstr>CLion  in review</vt:lpstr>
      <vt:lpstr>Visual Studio and  Visual Studio Code in Review</vt:lpstr>
      <vt:lpstr>Other modern embedded IDEs</vt:lpstr>
      <vt:lpstr>Arm Keil Studio</vt:lpstr>
      <vt:lpstr>PlatformIO</vt:lpstr>
      <vt:lpstr>Continuous Integration</vt:lpstr>
      <vt:lpstr>Embedded CI examples</vt:lpstr>
      <vt:lpstr>Demo GitHub Actions</vt:lpstr>
      <vt:lpstr>Use multistage build containers</vt:lpstr>
      <vt:lpstr>Setting up GitHub Actions</vt:lpstr>
      <vt:lpstr>GitHub code scanning</vt:lpstr>
      <vt:lpstr>Renode</vt:lpstr>
      <vt:lpstr>Discussion and Q&amp;A</vt:lpstr>
      <vt:lpstr>Enjoy the rest of the conference!</vt:lpstr>
      <vt:lpstr>Our sessions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Marc Goodner</dc:creator>
  <cp:lastModifiedBy>Marc Goodner</cp:lastModifiedBy>
  <cp:revision>1</cp:revision>
  <dcterms:created xsi:type="dcterms:W3CDTF">2022-09-03T21:22:36Z</dcterms:created>
  <dcterms:modified xsi:type="dcterms:W3CDTF">2022-09-15T15:45:57Z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0x01010030E73A0E6ED9444896CA8C8CAE53CF63</vt:lpwstr>
  </property>
</Properties>
</file>