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0.xml" ContentType="application/vnd.openxmlformats-officedocument.presentationml.tags+xml"/>
  <Override PartName="/ppt/notesSlides/notesSlide18.xml" ContentType="application/vnd.openxmlformats-officedocument.presentationml.notesSlide+xml"/>
  <Override PartName="/ppt/tags/tag11.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99" r:id="rId2"/>
    <p:sldId id="262" r:id="rId3"/>
    <p:sldId id="400" r:id="rId4"/>
    <p:sldId id="335" r:id="rId5"/>
    <p:sldId id="388" r:id="rId6"/>
    <p:sldId id="284" r:id="rId7"/>
    <p:sldId id="389" r:id="rId8"/>
    <p:sldId id="277" r:id="rId9"/>
    <p:sldId id="390" r:id="rId10"/>
    <p:sldId id="315" r:id="rId11"/>
    <p:sldId id="257" r:id="rId12"/>
    <p:sldId id="259" r:id="rId13"/>
    <p:sldId id="351" r:id="rId14"/>
    <p:sldId id="341" r:id="rId15"/>
    <p:sldId id="271" r:id="rId16"/>
    <p:sldId id="266" r:id="rId17"/>
    <p:sldId id="268" r:id="rId18"/>
    <p:sldId id="384" r:id="rId19"/>
    <p:sldId id="336" r:id="rId20"/>
    <p:sldId id="357" r:id="rId21"/>
    <p:sldId id="346" r:id="rId22"/>
    <p:sldId id="401" r:id="rId23"/>
    <p:sldId id="382" r:id="rId24"/>
    <p:sldId id="292" r:id="rId25"/>
    <p:sldId id="368" r:id="rId26"/>
    <p:sldId id="370" r:id="rId27"/>
    <p:sldId id="372" r:id="rId28"/>
    <p:sldId id="376" r:id="rId29"/>
    <p:sldId id="377" r:id="rId30"/>
    <p:sldId id="363" r:id="rId31"/>
    <p:sldId id="323" r:id="rId32"/>
    <p:sldId id="358" r:id="rId33"/>
    <p:sldId id="355" r:id="rId34"/>
    <p:sldId id="403" r:id="rId35"/>
    <p:sldId id="405" r:id="rId36"/>
    <p:sldId id="378" r:id="rId37"/>
    <p:sldId id="391" r:id="rId38"/>
    <p:sldId id="264" r:id="rId39"/>
    <p:sldId id="349" r:id="rId40"/>
    <p:sldId id="347" r:id="rId41"/>
    <p:sldId id="381" r:id="rId42"/>
    <p:sldId id="393" r:id="rId43"/>
    <p:sldId id="397" r:id="rId44"/>
    <p:sldId id="398" r:id="rId45"/>
    <p:sldId id="345" r:id="rId46"/>
    <p:sldId id="394" r:id="rId47"/>
    <p:sldId id="329" r:id="rId48"/>
    <p:sldId id="302" r:id="rId49"/>
    <p:sldId id="409" r:id="rId50"/>
    <p:sldId id="367" r:id="rId51"/>
    <p:sldId id="356" r:id="rId52"/>
    <p:sldId id="406" r:id="rId53"/>
    <p:sldId id="407" r:id="rId54"/>
    <p:sldId id="408" r:id="rId55"/>
    <p:sldId id="410" r:id="rId56"/>
  </p:sldIdLst>
  <p:sldSz cx="12192000" cy="6858000"/>
  <p:notesSz cx="6858000" cy="9144000"/>
  <p:defaultText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fek Shilon" initials="OS" lastIdx="2" clrIdx="0">
    <p:extLst>
      <p:ext uri="{19B8F6BF-5375-455C-9EA6-DF929625EA0E}">
        <p15:presenceInfo xmlns:p15="http://schemas.microsoft.com/office/powerpoint/2012/main" userId="686cd1de843dcda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48925" autoAdjust="0"/>
  </p:normalViewPr>
  <p:slideViewPr>
    <p:cSldViewPr snapToGrid="0">
      <p:cViewPr>
        <p:scale>
          <a:sx n="80" d="100"/>
          <a:sy n="80" d="100"/>
        </p:scale>
        <p:origin x="82" y="-5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fek Shilon" userId="686cd1de843dcda1" providerId="LiveId" clId="{CF6E97A1-C1B7-4859-8B32-FAA805B89D02}"/>
    <pc:docChg chg="undo custSel addSld delSld modSld sldOrd delMainMaster">
      <pc:chgData name="Ofek Shilon" userId="686cd1de843dcda1" providerId="LiveId" clId="{CF6E97A1-C1B7-4859-8B32-FAA805B89D02}" dt="2022-09-14T18:28:39.048" v="6559" actId="20577"/>
      <pc:docMkLst>
        <pc:docMk/>
      </pc:docMkLst>
      <pc:sldChg chg="modSp add mod">
        <pc:chgData name="Ofek Shilon" userId="686cd1de843dcda1" providerId="LiveId" clId="{CF6E97A1-C1B7-4859-8B32-FAA805B89D02}" dt="2022-08-25T19:43:09.645" v="89" actId="14100"/>
        <pc:sldMkLst>
          <pc:docMk/>
          <pc:sldMk cId="445922964" sldId="257"/>
        </pc:sldMkLst>
        <pc:picChg chg="mod">
          <ac:chgData name="Ofek Shilon" userId="686cd1de843dcda1" providerId="LiveId" clId="{CF6E97A1-C1B7-4859-8B32-FAA805B89D02}" dt="2022-08-25T19:43:09.645" v="89" actId="14100"/>
          <ac:picMkLst>
            <pc:docMk/>
            <pc:sldMk cId="445922964" sldId="257"/>
            <ac:picMk id="10" creationId="{6E896540-B3EB-4DCE-8FD4-732EAC78C40B}"/>
          </ac:picMkLst>
        </pc:picChg>
      </pc:sldChg>
      <pc:sldChg chg="del">
        <pc:chgData name="Ofek Shilon" userId="686cd1de843dcda1" providerId="LiveId" clId="{CF6E97A1-C1B7-4859-8B32-FAA805B89D02}" dt="2022-08-25T19:27:58.139" v="0" actId="2696"/>
        <pc:sldMkLst>
          <pc:docMk/>
          <pc:sldMk cId="1428488410" sldId="257"/>
        </pc:sldMkLst>
      </pc:sldChg>
      <pc:sldChg chg="del">
        <pc:chgData name="Ofek Shilon" userId="686cd1de843dcda1" providerId="LiveId" clId="{CF6E97A1-C1B7-4859-8B32-FAA805B89D02}" dt="2022-08-25T19:27:58.139" v="0" actId="2696"/>
        <pc:sldMkLst>
          <pc:docMk/>
          <pc:sldMk cId="970698582" sldId="259"/>
        </pc:sldMkLst>
      </pc:sldChg>
      <pc:sldChg chg="modSp add mod">
        <pc:chgData name="Ofek Shilon" userId="686cd1de843dcda1" providerId="LiveId" clId="{CF6E97A1-C1B7-4859-8B32-FAA805B89D02}" dt="2022-09-03T08:40:47.011" v="1398" actId="113"/>
        <pc:sldMkLst>
          <pc:docMk/>
          <pc:sldMk cId="1838585427" sldId="259"/>
        </pc:sldMkLst>
        <pc:spChg chg="mod">
          <ac:chgData name="Ofek Shilon" userId="686cd1de843dcda1" providerId="LiveId" clId="{CF6E97A1-C1B7-4859-8B32-FAA805B89D02}" dt="2022-09-03T08:40:47.011" v="1398" actId="113"/>
          <ac:spMkLst>
            <pc:docMk/>
            <pc:sldMk cId="1838585427" sldId="259"/>
            <ac:spMk id="3" creationId="{A717CDD1-138E-42BB-80FD-1F14BC325347}"/>
          </ac:spMkLst>
        </pc:spChg>
        <pc:picChg chg="mod">
          <ac:chgData name="Ofek Shilon" userId="686cd1de843dcda1" providerId="LiveId" clId="{CF6E97A1-C1B7-4859-8B32-FAA805B89D02}" dt="2022-09-03T08:23:08.298" v="969" actId="1076"/>
          <ac:picMkLst>
            <pc:docMk/>
            <pc:sldMk cId="1838585427" sldId="259"/>
            <ac:picMk id="10" creationId="{4A43A204-3AA6-46EB-960D-05198AF8D638}"/>
          </ac:picMkLst>
        </pc:picChg>
      </pc:sldChg>
      <pc:sldChg chg="addSp delSp modSp add mod">
        <pc:chgData name="Ofek Shilon" userId="686cd1de843dcda1" providerId="LiveId" clId="{CF6E97A1-C1B7-4859-8B32-FAA805B89D02}" dt="2022-09-13T11:27:52.561" v="4898" actId="1035"/>
        <pc:sldMkLst>
          <pc:docMk/>
          <pc:sldMk cId="1183728813" sldId="262"/>
        </pc:sldMkLst>
        <pc:spChg chg="mod">
          <ac:chgData name="Ofek Shilon" userId="686cd1de843dcda1" providerId="LiveId" clId="{CF6E97A1-C1B7-4859-8B32-FAA805B89D02}" dt="2022-09-08T09:40:02.047" v="4581" actId="113"/>
          <ac:spMkLst>
            <pc:docMk/>
            <pc:sldMk cId="1183728813" sldId="262"/>
            <ac:spMk id="5" creationId="{00000000-0000-0000-0000-000000000000}"/>
          </ac:spMkLst>
        </pc:spChg>
        <pc:spChg chg="mod">
          <ac:chgData name="Ofek Shilon" userId="686cd1de843dcda1" providerId="LiveId" clId="{CF6E97A1-C1B7-4859-8B32-FAA805B89D02}" dt="2022-09-08T09:40:04.504" v="4582" actId="113"/>
          <ac:spMkLst>
            <pc:docMk/>
            <pc:sldMk cId="1183728813" sldId="262"/>
            <ac:spMk id="6" creationId="{00000000-0000-0000-0000-000000000000}"/>
          </ac:spMkLst>
        </pc:spChg>
        <pc:spChg chg="mod">
          <ac:chgData name="Ofek Shilon" userId="686cd1de843dcda1" providerId="LiveId" clId="{CF6E97A1-C1B7-4859-8B32-FAA805B89D02}" dt="2022-09-13T00:08:57.272" v="4845" actId="403"/>
          <ac:spMkLst>
            <pc:docMk/>
            <pc:sldMk cId="1183728813" sldId="262"/>
            <ac:spMk id="7" creationId="{00000000-0000-0000-0000-000000000000}"/>
          </ac:spMkLst>
        </pc:spChg>
        <pc:spChg chg="add del mod">
          <ac:chgData name="Ofek Shilon" userId="686cd1de843dcda1" providerId="LiveId" clId="{CF6E97A1-C1B7-4859-8B32-FAA805B89D02}" dt="2022-09-13T00:11:06.272" v="4855" actId="478"/>
          <ac:spMkLst>
            <pc:docMk/>
            <pc:sldMk cId="1183728813" sldId="262"/>
            <ac:spMk id="8" creationId="{289B88C2-7959-657E-8AB3-61DC1243E67A}"/>
          </ac:spMkLst>
        </pc:spChg>
        <pc:spChg chg="add mod">
          <ac:chgData name="Ofek Shilon" userId="686cd1de843dcda1" providerId="LiveId" clId="{CF6E97A1-C1B7-4859-8B32-FAA805B89D02}" dt="2022-09-13T11:27:52.561" v="4898" actId="1035"/>
          <ac:spMkLst>
            <pc:docMk/>
            <pc:sldMk cId="1183728813" sldId="262"/>
            <ac:spMk id="11" creationId="{8F4CE11C-EC22-F578-338D-A6D6535E6426}"/>
          </ac:spMkLst>
        </pc:spChg>
        <pc:picChg chg="add mod">
          <ac:chgData name="Ofek Shilon" userId="686cd1de843dcda1" providerId="LiveId" clId="{CF6E97A1-C1B7-4859-8B32-FAA805B89D02}" dt="2022-09-13T00:11:09.256" v="4856" actId="1076"/>
          <ac:picMkLst>
            <pc:docMk/>
            <pc:sldMk cId="1183728813" sldId="262"/>
            <ac:picMk id="3" creationId="{120F5F95-6A48-F6A2-1B7F-C88AA52CE0E0}"/>
          </ac:picMkLst>
        </pc:picChg>
        <pc:picChg chg="add mod">
          <ac:chgData name="Ofek Shilon" userId="686cd1de843dcda1" providerId="LiveId" clId="{CF6E97A1-C1B7-4859-8B32-FAA805B89D02}" dt="2022-09-13T00:11:13.763" v="4858" actId="1076"/>
          <ac:picMkLst>
            <pc:docMk/>
            <pc:sldMk cId="1183728813" sldId="262"/>
            <ac:picMk id="10" creationId="{633D554C-C4AF-C2F5-98C6-3CF28DE4D439}"/>
          </ac:picMkLst>
        </pc:picChg>
        <pc:picChg chg="add mod modCrop">
          <ac:chgData name="Ofek Shilon" userId="686cd1de843dcda1" providerId="LiveId" clId="{CF6E97A1-C1B7-4859-8B32-FAA805B89D02}" dt="2022-09-13T00:11:57.170" v="4868" actId="1076"/>
          <ac:picMkLst>
            <pc:docMk/>
            <pc:sldMk cId="1183728813" sldId="262"/>
            <ac:picMk id="13" creationId="{8975D310-AEFB-1188-8DC2-FB8CDEB99F7D}"/>
          </ac:picMkLst>
        </pc:picChg>
      </pc:sldChg>
      <pc:sldChg chg="del">
        <pc:chgData name="Ofek Shilon" userId="686cd1de843dcda1" providerId="LiveId" clId="{CF6E97A1-C1B7-4859-8B32-FAA805B89D02}" dt="2022-08-25T19:27:58.139" v="0" actId="2696"/>
        <pc:sldMkLst>
          <pc:docMk/>
          <pc:sldMk cId="3659410209" sldId="266"/>
        </pc:sldMkLst>
      </pc:sldChg>
      <pc:sldChg chg="modSp add mod modAnim">
        <pc:chgData name="Ofek Shilon" userId="686cd1de843dcda1" providerId="LiveId" clId="{CF6E97A1-C1B7-4859-8B32-FAA805B89D02}" dt="2022-09-13T11:42:46.503" v="6217" actId="21"/>
        <pc:sldMkLst>
          <pc:docMk/>
          <pc:sldMk cId="4294754339" sldId="266"/>
        </pc:sldMkLst>
        <pc:spChg chg="mod">
          <ac:chgData name="Ofek Shilon" userId="686cd1de843dcda1" providerId="LiveId" clId="{CF6E97A1-C1B7-4859-8B32-FAA805B89D02}" dt="2022-09-13T11:42:46.503" v="6217" actId="21"/>
          <ac:spMkLst>
            <pc:docMk/>
            <pc:sldMk cId="4294754339" sldId="266"/>
            <ac:spMk id="2" creationId="{FD3EDBAE-4D99-4CDA-BE9C-8632B3AD763C}"/>
          </ac:spMkLst>
        </pc:spChg>
        <pc:spChg chg="mod">
          <ac:chgData name="Ofek Shilon" userId="686cd1de843dcda1" providerId="LiveId" clId="{CF6E97A1-C1B7-4859-8B32-FAA805B89D02}" dt="2022-09-13T11:42:25.758" v="6216" actId="1035"/>
          <ac:spMkLst>
            <pc:docMk/>
            <pc:sldMk cId="4294754339" sldId="266"/>
            <ac:spMk id="3" creationId="{C4EB0D09-0ABA-45F9-AF7E-DA7D0B9B1D0D}"/>
          </ac:spMkLst>
        </pc:spChg>
      </pc:sldChg>
      <pc:sldChg chg="add del">
        <pc:chgData name="Ofek Shilon" userId="686cd1de843dcda1" providerId="LiveId" clId="{CF6E97A1-C1B7-4859-8B32-FAA805B89D02}" dt="2022-09-07T17:51:08.914" v="4450" actId="2696"/>
        <pc:sldMkLst>
          <pc:docMk/>
          <pc:sldMk cId="2076039209" sldId="268"/>
        </pc:sldMkLst>
      </pc:sldChg>
      <pc:sldChg chg="modSp add mod">
        <pc:chgData name="Ofek Shilon" userId="686cd1de843dcda1" providerId="LiveId" clId="{CF6E97A1-C1B7-4859-8B32-FAA805B89D02}" dt="2022-09-13T11:42:51.100" v="6218"/>
        <pc:sldMkLst>
          <pc:docMk/>
          <pc:sldMk cId="2442337000" sldId="268"/>
        </pc:sldMkLst>
        <pc:spChg chg="mod">
          <ac:chgData name="Ofek Shilon" userId="686cd1de843dcda1" providerId="LiveId" clId="{CF6E97A1-C1B7-4859-8B32-FAA805B89D02}" dt="2022-09-13T11:42:51.100" v="6218"/>
          <ac:spMkLst>
            <pc:docMk/>
            <pc:sldMk cId="2442337000" sldId="268"/>
            <ac:spMk id="2" creationId="{A3BAF0DF-0963-4626-B3DF-23C877E4B506}"/>
          </ac:spMkLst>
        </pc:spChg>
      </pc:sldChg>
      <pc:sldChg chg="del">
        <pc:chgData name="Ofek Shilon" userId="686cd1de843dcda1" providerId="LiveId" clId="{CF6E97A1-C1B7-4859-8B32-FAA805B89D02}" dt="2022-08-25T19:27:58.139" v="0" actId="2696"/>
        <pc:sldMkLst>
          <pc:docMk/>
          <pc:sldMk cId="2652137806" sldId="268"/>
        </pc:sldMkLst>
      </pc:sldChg>
      <pc:sldChg chg="del">
        <pc:chgData name="Ofek Shilon" userId="686cd1de843dcda1" providerId="LiveId" clId="{CF6E97A1-C1B7-4859-8B32-FAA805B89D02}" dt="2022-08-27T19:51:58.843" v="107" actId="47"/>
        <pc:sldMkLst>
          <pc:docMk/>
          <pc:sldMk cId="3774776309" sldId="270"/>
        </pc:sldMkLst>
      </pc:sldChg>
      <pc:sldChg chg="del">
        <pc:chgData name="Ofek Shilon" userId="686cd1de843dcda1" providerId="LiveId" clId="{CF6E97A1-C1B7-4859-8B32-FAA805B89D02}" dt="2022-08-25T19:27:58.139" v="0" actId="2696"/>
        <pc:sldMkLst>
          <pc:docMk/>
          <pc:sldMk cId="137156760" sldId="271"/>
        </pc:sldMkLst>
      </pc:sldChg>
      <pc:sldChg chg="modSp add mod ord">
        <pc:chgData name="Ofek Shilon" userId="686cd1de843dcda1" providerId="LiveId" clId="{CF6E97A1-C1B7-4859-8B32-FAA805B89D02}" dt="2022-09-13T11:42:07.135" v="6206" actId="20577"/>
        <pc:sldMkLst>
          <pc:docMk/>
          <pc:sldMk cId="2584236823" sldId="271"/>
        </pc:sldMkLst>
        <pc:spChg chg="mod">
          <ac:chgData name="Ofek Shilon" userId="686cd1de843dcda1" providerId="LiveId" clId="{CF6E97A1-C1B7-4859-8B32-FAA805B89D02}" dt="2022-09-13T11:42:07.135" v="6206" actId="20577"/>
          <ac:spMkLst>
            <pc:docMk/>
            <pc:sldMk cId="2584236823" sldId="271"/>
            <ac:spMk id="2" creationId="{71DBEE2D-6CC1-4790-8EE9-896BFC2D3683}"/>
          </ac:spMkLst>
        </pc:spChg>
      </pc:sldChg>
      <pc:sldChg chg="add del">
        <pc:chgData name="Ofek Shilon" userId="686cd1de843dcda1" providerId="LiveId" clId="{CF6E97A1-C1B7-4859-8B32-FAA805B89D02}" dt="2022-09-13T11:41:40.222" v="6169" actId="2696"/>
        <pc:sldMkLst>
          <pc:docMk/>
          <pc:sldMk cId="4055635630" sldId="271"/>
        </pc:sldMkLst>
      </pc:sldChg>
      <pc:sldChg chg="del">
        <pc:chgData name="Ofek Shilon" userId="686cd1de843dcda1" providerId="LiveId" clId="{CF6E97A1-C1B7-4859-8B32-FAA805B89D02}" dt="2022-08-25T19:27:58.139" v="0" actId="2696"/>
        <pc:sldMkLst>
          <pc:docMk/>
          <pc:sldMk cId="443166050" sldId="277"/>
        </pc:sldMkLst>
      </pc:sldChg>
      <pc:sldChg chg="add modNotesTx">
        <pc:chgData name="Ofek Shilon" userId="686cd1de843dcda1" providerId="LiveId" clId="{CF6E97A1-C1B7-4859-8B32-FAA805B89D02}" dt="2022-09-03T19:54:53.695" v="4103" actId="20577"/>
        <pc:sldMkLst>
          <pc:docMk/>
          <pc:sldMk cId="1143172263" sldId="277"/>
        </pc:sldMkLst>
      </pc:sldChg>
      <pc:sldChg chg="add modNotesTx">
        <pc:chgData name="Ofek Shilon" userId="686cd1de843dcda1" providerId="LiveId" clId="{CF6E97A1-C1B7-4859-8B32-FAA805B89D02}" dt="2022-09-13T11:38:53.206" v="6152" actId="6549"/>
        <pc:sldMkLst>
          <pc:docMk/>
          <pc:sldMk cId="1415730496" sldId="284"/>
        </pc:sldMkLst>
      </pc:sldChg>
      <pc:sldChg chg="del">
        <pc:chgData name="Ofek Shilon" userId="686cd1de843dcda1" providerId="LiveId" clId="{CF6E97A1-C1B7-4859-8B32-FAA805B89D02}" dt="2022-08-25T19:27:58.139" v="0" actId="2696"/>
        <pc:sldMkLst>
          <pc:docMk/>
          <pc:sldMk cId="3895826645" sldId="284"/>
        </pc:sldMkLst>
      </pc:sldChg>
      <pc:sldChg chg="modSp add modAnim">
        <pc:chgData name="Ofek Shilon" userId="686cd1de843dcda1" providerId="LiveId" clId="{CF6E97A1-C1B7-4859-8B32-FAA805B89D02}" dt="2022-09-03T09:02:40.594" v="1871"/>
        <pc:sldMkLst>
          <pc:docMk/>
          <pc:sldMk cId="532836760" sldId="292"/>
        </pc:sldMkLst>
        <pc:spChg chg="mod">
          <ac:chgData name="Ofek Shilon" userId="686cd1de843dcda1" providerId="LiveId" clId="{CF6E97A1-C1B7-4859-8B32-FAA805B89D02}" dt="2022-09-03T09:02:40.594" v="1871"/>
          <ac:spMkLst>
            <pc:docMk/>
            <pc:sldMk cId="532836760" sldId="292"/>
            <ac:spMk id="3" creationId="{4B0084A7-DEE6-4A75-81E9-38F32A16092C}"/>
          </ac:spMkLst>
        </pc:spChg>
      </pc:sldChg>
      <pc:sldChg chg="del">
        <pc:chgData name="Ofek Shilon" userId="686cd1de843dcda1" providerId="LiveId" clId="{CF6E97A1-C1B7-4859-8B32-FAA805B89D02}" dt="2022-09-03T08:22:11.274" v="951" actId="2696"/>
        <pc:sldMkLst>
          <pc:docMk/>
          <pc:sldMk cId="960766035" sldId="292"/>
        </pc:sldMkLst>
      </pc:sldChg>
      <pc:sldChg chg="del">
        <pc:chgData name="Ofek Shilon" userId="686cd1de843dcda1" providerId="LiveId" clId="{CF6E97A1-C1B7-4859-8B32-FAA805B89D02}" dt="2022-08-25T19:58:51.922" v="90" actId="47"/>
        <pc:sldMkLst>
          <pc:docMk/>
          <pc:sldMk cId="998872868" sldId="293"/>
        </pc:sldMkLst>
      </pc:sldChg>
      <pc:sldChg chg="modSp add del mod">
        <pc:chgData name="Ofek Shilon" userId="686cd1de843dcda1" providerId="LiveId" clId="{CF6E97A1-C1B7-4859-8B32-FAA805B89D02}" dt="2022-09-04T19:39:28.244" v="4364" actId="47"/>
        <pc:sldMkLst>
          <pc:docMk/>
          <pc:sldMk cId="446531260" sldId="297"/>
        </pc:sldMkLst>
        <pc:spChg chg="mod">
          <ac:chgData name="Ofek Shilon" userId="686cd1de843dcda1" providerId="LiveId" clId="{CF6E97A1-C1B7-4859-8B32-FAA805B89D02}" dt="2022-09-03T08:32:25.313" v="1108" actId="6549"/>
          <ac:spMkLst>
            <pc:docMk/>
            <pc:sldMk cId="446531260" sldId="297"/>
            <ac:spMk id="3" creationId="{5634A192-7379-4E68-A73D-2306F9B561AE}"/>
          </ac:spMkLst>
        </pc:spChg>
      </pc:sldChg>
      <pc:sldChg chg="del">
        <pc:chgData name="Ofek Shilon" userId="686cd1de843dcda1" providerId="LiveId" clId="{CF6E97A1-C1B7-4859-8B32-FAA805B89D02}" dt="2022-08-25T19:27:58.139" v="0" actId="2696"/>
        <pc:sldMkLst>
          <pc:docMk/>
          <pc:sldMk cId="4270376114" sldId="297"/>
        </pc:sldMkLst>
      </pc:sldChg>
      <pc:sldChg chg="modSp mod">
        <pc:chgData name="Ofek Shilon" userId="686cd1de843dcda1" providerId="LiveId" clId="{CF6E97A1-C1B7-4859-8B32-FAA805B89D02}" dt="2022-09-13T00:08:33.202" v="4835" actId="14100"/>
        <pc:sldMkLst>
          <pc:docMk/>
          <pc:sldMk cId="2972652017" sldId="302"/>
        </pc:sldMkLst>
        <pc:spChg chg="mod">
          <ac:chgData name="Ofek Shilon" userId="686cd1de843dcda1" providerId="LiveId" clId="{CF6E97A1-C1B7-4859-8B32-FAA805B89D02}" dt="2022-09-03T12:11:19.693" v="2666" actId="20577"/>
          <ac:spMkLst>
            <pc:docMk/>
            <pc:sldMk cId="2972652017" sldId="302"/>
            <ac:spMk id="2" creationId="{9FEDFB6C-B82B-4D21-825B-24723F27D5CD}"/>
          </ac:spMkLst>
        </pc:spChg>
        <pc:spChg chg="mod">
          <ac:chgData name="Ofek Shilon" userId="686cd1de843dcda1" providerId="LiveId" clId="{CF6E97A1-C1B7-4859-8B32-FAA805B89D02}" dt="2022-09-03T12:11:36.644" v="2667" actId="1076"/>
          <ac:spMkLst>
            <pc:docMk/>
            <pc:sldMk cId="2972652017" sldId="302"/>
            <ac:spMk id="8" creationId="{745E90F6-E6B4-4911-1BD9-19265AAFB03E}"/>
          </ac:spMkLst>
        </pc:spChg>
        <pc:spChg chg="mod">
          <ac:chgData name="Ofek Shilon" userId="686cd1de843dcda1" providerId="LiveId" clId="{CF6E97A1-C1B7-4859-8B32-FAA805B89D02}" dt="2022-09-13T00:08:33.202" v="4835" actId="14100"/>
          <ac:spMkLst>
            <pc:docMk/>
            <pc:sldMk cId="2972652017" sldId="302"/>
            <ac:spMk id="9" creationId="{02E9ADB7-5D5B-64DD-7ABF-EA7BD720E2B3}"/>
          </ac:spMkLst>
        </pc:spChg>
        <pc:picChg chg="mod">
          <ac:chgData name="Ofek Shilon" userId="686cd1de843dcda1" providerId="LiveId" clId="{CF6E97A1-C1B7-4859-8B32-FAA805B89D02}" dt="2022-09-03T12:11:36.644" v="2667" actId="1076"/>
          <ac:picMkLst>
            <pc:docMk/>
            <pc:sldMk cId="2972652017" sldId="302"/>
            <ac:picMk id="6" creationId="{6363ECB9-8343-0DF8-9F0F-6C8753715695}"/>
          </ac:picMkLst>
        </pc:picChg>
      </pc:sldChg>
      <pc:sldChg chg="del">
        <pc:chgData name="Ofek Shilon" userId="686cd1de843dcda1" providerId="LiveId" clId="{CF6E97A1-C1B7-4859-8B32-FAA805B89D02}" dt="2022-08-27T19:51:58.819" v="106" actId="47"/>
        <pc:sldMkLst>
          <pc:docMk/>
          <pc:sldMk cId="688586951" sldId="308"/>
        </pc:sldMkLst>
      </pc:sldChg>
      <pc:sldChg chg="del">
        <pc:chgData name="Ofek Shilon" userId="686cd1de843dcda1" providerId="LiveId" clId="{CF6E97A1-C1B7-4859-8B32-FAA805B89D02}" dt="2022-08-25T19:27:58.139" v="0" actId="2696"/>
        <pc:sldMkLst>
          <pc:docMk/>
          <pc:sldMk cId="988464973" sldId="315"/>
        </pc:sldMkLst>
      </pc:sldChg>
      <pc:sldChg chg="add modNotesTx">
        <pc:chgData name="Ofek Shilon" userId="686cd1de843dcda1" providerId="LiveId" clId="{CF6E97A1-C1B7-4859-8B32-FAA805B89D02}" dt="2022-09-13T11:39:17.808" v="6153" actId="6549"/>
        <pc:sldMkLst>
          <pc:docMk/>
          <pc:sldMk cId="4198672576" sldId="315"/>
        </pc:sldMkLst>
      </pc:sldChg>
      <pc:sldChg chg="del">
        <pc:chgData name="Ofek Shilon" userId="686cd1de843dcda1" providerId="LiveId" clId="{CF6E97A1-C1B7-4859-8B32-FAA805B89D02}" dt="2022-09-03T11:58:27.507" v="2536" actId="47"/>
        <pc:sldMkLst>
          <pc:docMk/>
          <pc:sldMk cId="2590002752" sldId="321"/>
        </pc:sldMkLst>
      </pc:sldChg>
      <pc:sldChg chg="modSp add mod modAnim">
        <pc:chgData name="Ofek Shilon" userId="686cd1de843dcda1" providerId="LiveId" clId="{CF6E97A1-C1B7-4859-8B32-FAA805B89D02}" dt="2022-09-07T18:38:10.467" v="4471" actId="1076"/>
        <pc:sldMkLst>
          <pc:docMk/>
          <pc:sldMk cId="2454277188" sldId="323"/>
        </pc:sldMkLst>
        <pc:grpChg chg="ord">
          <ac:chgData name="Ofek Shilon" userId="686cd1de843dcda1" providerId="LiveId" clId="{CF6E97A1-C1B7-4859-8B32-FAA805B89D02}" dt="2022-09-04T19:42:46.558" v="4389" actId="166"/>
          <ac:grpSpMkLst>
            <pc:docMk/>
            <pc:sldMk cId="2454277188" sldId="323"/>
            <ac:grpSpMk id="37" creationId="{13CE0705-0C87-E058-5424-B5AD605903AF}"/>
          </ac:grpSpMkLst>
        </pc:grpChg>
        <pc:picChg chg="ord">
          <ac:chgData name="Ofek Shilon" userId="686cd1de843dcda1" providerId="LiveId" clId="{CF6E97A1-C1B7-4859-8B32-FAA805B89D02}" dt="2022-09-04T19:42:43.038" v="4388" actId="166"/>
          <ac:picMkLst>
            <pc:docMk/>
            <pc:sldMk cId="2454277188" sldId="323"/>
            <ac:picMk id="24" creationId="{D1AFE5AD-91DF-3704-A58F-BB27C67096B2}"/>
          </ac:picMkLst>
        </pc:picChg>
        <pc:picChg chg="mod">
          <ac:chgData name="Ofek Shilon" userId="686cd1de843dcda1" providerId="LiveId" clId="{CF6E97A1-C1B7-4859-8B32-FAA805B89D02}" dt="2022-09-07T18:38:10.467" v="4471" actId="1076"/>
          <ac:picMkLst>
            <pc:docMk/>
            <pc:sldMk cId="2454277188" sldId="323"/>
            <ac:picMk id="28" creationId="{D8AEB019-A1B0-E6FA-97E3-75501B37EDC7}"/>
          </ac:picMkLst>
        </pc:picChg>
      </pc:sldChg>
      <pc:sldChg chg="del">
        <pc:chgData name="Ofek Shilon" userId="686cd1de843dcda1" providerId="LiveId" clId="{CF6E97A1-C1B7-4859-8B32-FAA805B89D02}" dt="2022-09-03T08:22:11.274" v="951" actId="2696"/>
        <pc:sldMkLst>
          <pc:docMk/>
          <pc:sldMk cId="2960041833" sldId="323"/>
        </pc:sldMkLst>
      </pc:sldChg>
      <pc:sldChg chg="modSp mod">
        <pc:chgData name="Ofek Shilon" userId="686cd1de843dcda1" providerId="LiveId" clId="{CF6E97A1-C1B7-4859-8B32-FAA805B89D02}" dt="2022-09-07T18:36:37.397" v="4463" actId="20577"/>
        <pc:sldMkLst>
          <pc:docMk/>
          <pc:sldMk cId="3490217012" sldId="329"/>
        </pc:sldMkLst>
        <pc:spChg chg="mod">
          <ac:chgData name="Ofek Shilon" userId="686cd1de843dcda1" providerId="LiveId" clId="{CF6E97A1-C1B7-4859-8B32-FAA805B89D02}" dt="2022-09-07T18:36:37.397" v="4463" actId="20577"/>
          <ac:spMkLst>
            <pc:docMk/>
            <pc:sldMk cId="3490217012" sldId="329"/>
            <ac:spMk id="2" creationId="{11FCDF93-B4EE-42E0-84AA-F312FD8DE398}"/>
          </ac:spMkLst>
        </pc:spChg>
      </pc:sldChg>
      <pc:sldChg chg="del">
        <pc:chgData name="Ofek Shilon" userId="686cd1de843dcda1" providerId="LiveId" clId="{CF6E97A1-C1B7-4859-8B32-FAA805B89D02}" dt="2022-08-27T19:52:03.743" v="108" actId="47"/>
        <pc:sldMkLst>
          <pc:docMk/>
          <pc:sldMk cId="2900308221" sldId="330"/>
        </pc:sldMkLst>
      </pc:sldChg>
      <pc:sldChg chg="del">
        <pc:chgData name="Ofek Shilon" userId="686cd1de843dcda1" providerId="LiveId" clId="{CF6E97A1-C1B7-4859-8B32-FAA805B89D02}" dt="2022-08-25T19:27:58.139" v="0" actId="2696"/>
        <pc:sldMkLst>
          <pc:docMk/>
          <pc:sldMk cId="2350297836" sldId="335"/>
        </pc:sldMkLst>
      </pc:sldChg>
      <pc:sldChg chg="modSp add mod">
        <pc:chgData name="Ofek Shilon" userId="686cd1de843dcda1" providerId="LiveId" clId="{CF6E97A1-C1B7-4859-8B32-FAA805B89D02}" dt="2022-09-03T08:22:38.768" v="968" actId="20577"/>
        <pc:sldMkLst>
          <pc:docMk/>
          <pc:sldMk cId="3075622921" sldId="335"/>
        </pc:sldMkLst>
        <pc:spChg chg="mod">
          <ac:chgData name="Ofek Shilon" userId="686cd1de843dcda1" providerId="LiveId" clId="{CF6E97A1-C1B7-4859-8B32-FAA805B89D02}" dt="2022-09-03T08:22:38.768" v="968" actId="20577"/>
          <ac:spMkLst>
            <pc:docMk/>
            <pc:sldMk cId="3075622921" sldId="335"/>
            <ac:spMk id="5" creationId="{E269BD7F-C820-487C-87EC-3438B9BE2BB6}"/>
          </ac:spMkLst>
        </pc:spChg>
      </pc:sldChg>
      <pc:sldChg chg="modSp del mod ord">
        <pc:chgData name="Ofek Shilon" userId="686cd1de843dcda1" providerId="LiveId" clId="{CF6E97A1-C1B7-4859-8B32-FAA805B89D02}" dt="2022-09-03T08:22:11.274" v="951" actId="2696"/>
        <pc:sldMkLst>
          <pc:docMk/>
          <pc:sldMk cId="1559370754" sldId="336"/>
        </pc:sldMkLst>
        <pc:spChg chg="mod">
          <ac:chgData name="Ofek Shilon" userId="686cd1de843dcda1" providerId="LiveId" clId="{CF6E97A1-C1B7-4859-8B32-FAA805B89D02}" dt="2022-08-25T19:28:18.173" v="5" actId="20577"/>
          <ac:spMkLst>
            <pc:docMk/>
            <pc:sldMk cId="1559370754" sldId="336"/>
            <ac:spMk id="5" creationId="{E269BD7F-C820-487C-87EC-3438B9BE2BB6}"/>
          </ac:spMkLst>
        </pc:spChg>
      </pc:sldChg>
      <pc:sldChg chg="modSp add mod">
        <pc:chgData name="Ofek Shilon" userId="686cd1de843dcda1" providerId="LiveId" clId="{CF6E97A1-C1B7-4859-8B32-FAA805B89D02}" dt="2022-09-03T08:36:38.001" v="1324" actId="20577"/>
        <pc:sldMkLst>
          <pc:docMk/>
          <pc:sldMk cId="2419365195" sldId="336"/>
        </pc:sldMkLst>
        <pc:spChg chg="mod">
          <ac:chgData name="Ofek Shilon" userId="686cd1de843dcda1" providerId="LiveId" clId="{CF6E97A1-C1B7-4859-8B32-FAA805B89D02}" dt="2022-09-03T08:36:38.001" v="1324" actId="20577"/>
          <ac:spMkLst>
            <pc:docMk/>
            <pc:sldMk cId="2419365195" sldId="336"/>
            <ac:spMk id="5" creationId="{E269BD7F-C820-487C-87EC-3438B9BE2BB6}"/>
          </ac:spMkLst>
        </pc:spChg>
      </pc:sldChg>
      <pc:sldChg chg="addSp modSp add mod">
        <pc:chgData name="Ofek Shilon" userId="686cd1de843dcda1" providerId="LiveId" clId="{CF6E97A1-C1B7-4859-8B32-FAA805B89D02}" dt="2022-09-13T11:41:16.576" v="6168" actId="14100"/>
        <pc:sldMkLst>
          <pc:docMk/>
          <pc:sldMk cId="1696552309" sldId="341"/>
        </pc:sldMkLst>
        <pc:spChg chg="add mod">
          <ac:chgData name="Ofek Shilon" userId="686cd1de843dcda1" providerId="LiveId" clId="{CF6E97A1-C1B7-4859-8B32-FAA805B89D02}" dt="2022-09-13T11:41:16.576" v="6168" actId="14100"/>
          <ac:spMkLst>
            <pc:docMk/>
            <pc:sldMk cId="1696552309" sldId="341"/>
            <ac:spMk id="2" creationId="{919CBBC7-2E74-E118-6248-B0844C62F340}"/>
          </ac:spMkLst>
        </pc:spChg>
        <pc:spChg chg="mod">
          <ac:chgData name="Ofek Shilon" userId="686cd1de843dcda1" providerId="LiveId" clId="{CF6E97A1-C1B7-4859-8B32-FAA805B89D02}" dt="2022-09-13T11:40:12.606" v="6157" actId="14100"/>
          <ac:spMkLst>
            <pc:docMk/>
            <pc:sldMk cId="1696552309" sldId="341"/>
            <ac:spMk id="13" creationId="{AA214401-693F-43EF-94F2-90F5307D32DD}"/>
          </ac:spMkLst>
        </pc:spChg>
      </pc:sldChg>
      <pc:sldChg chg="del">
        <pc:chgData name="Ofek Shilon" userId="686cd1de843dcda1" providerId="LiveId" clId="{CF6E97A1-C1B7-4859-8B32-FAA805B89D02}" dt="2022-08-25T19:27:58.139" v="0" actId="2696"/>
        <pc:sldMkLst>
          <pc:docMk/>
          <pc:sldMk cId="2775434290" sldId="341"/>
        </pc:sldMkLst>
      </pc:sldChg>
      <pc:sldChg chg="modSp mod modAnim">
        <pc:chgData name="Ofek Shilon" userId="686cd1de843dcda1" providerId="LiveId" clId="{CF6E97A1-C1B7-4859-8B32-FAA805B89D02}" dt="2022-09-07T18:37:38.421" v="4469" actId="255"/>
        <pc:sldMkLst>
          <pc:docMk/>
          <pc:sldMk cId="3643205281" sldId="345"/>
        </pc:sldMkLst>
        <pc:spChg chg="mod">
          <ac:chgData name="Ofek Shilon" userId="686cd1de843dcda1" providerId="LiveId" clId="{CF6E97A1-C1B7-4859-8B32-FAA805B89D02}" dt="2022-09-07T18:37:38.421" v="4469" actId="255"/>
          <ac:spMkLst>
            <pc:docMk/>
            <pc:sldMk cId="3643205281" sldId="345"/>
            <ac:spMk id="3" creationId="{16E4564F-5241-F8CC-CC90-ADBE507A1097}"/>
          </ac:spMkLst>
        </pc:spChg>
      </pc:sldChg>
      <pc:sldChg chg="addSp delSp modSp add mod addAnim delAnim modAnim">
        <pc:chgData name="Ofek Shilon" userId="686cd1de843dcda1" providerId="LiveId" clId="{CF6E97A1-C1B7-4859-8B32-FAA805B89D02}" dt="2022-09-04T19:40:29.752" v="4378" actId="14100"/>
        <pc:sldMkLst>
          <pc:docMk/>
          <pc:sldMk cId="890572353" sldId="346"/>
        </pc:sldMkLst>
        <pc:spChg chg="add del mod ord">
          <ac:chgData name="Ofek Shilon" userId="686cd1de843dcda1" providerId="LiveId" clId="{CF6E97A1-C1B7-4859-8B32-FAA805B89D02}" dt="2022-09-04T19:40:04.893" v="4373" actId="1076"/>
          <ac:spMkLst>
            <pc:docMk/>
            <pc:sldMk cId="890572353" sldId="346"/>
            <ac:spMk id="16" creationId="{D21891CC-469B-63F0-A6E1-28215AEB3459}"/>
          </ac:spMkLst>
        </pc:spChg>
        <pc:spChg chg="add del mod">
          <ac:chgData name="Ofek Shilon" userId="686cd1de843dcda1" providerId="LiveId" clId="{CF6E97A1-C1B7-4859-8B32-FAA805B89D02}" dt="2022-09-04T19:40:13.255" v="4374" actId="14100"/>
          <ac:spMkLst>
            <pc:docMk/>
            <pc:sldMk cId="890572353" sldId="346"/>
            <ac:spMk id="17" creationId="{AF7838CC-F8C0-05A8-D068-C82DFC5D5E06}"/>
          </ac:spMkLst>
        </pc:spChg>
        <pc:spChg chg="add mod">
          <ac:chgData name="Ofek Shilon" userId="686cd1de843dcda1" providerId="LiveId" clId="{CF6E97A1-C1B7-4859-8B32-FAA805B89D02}" dt="2022-09-04T19:40:22.161" v="4376" actId="14100"/>
          <ac:spMkLst>
            <pc:docMk/>
            <pc:sldMk cId="890572353" sldId="346"/>
            <ac:spMk id="18" creationId="{506CC5D9-E2D3-55B3-A25C-DF7BBAF8ECEF}"/>
          </ac:spMkLst>
        </pc:spChg>
        <pc:spChg chg="add mod">
          <ac:chgData name="Ofek Shilon" userId="686cd1de843dcda1" providerId="LiveId" clId="{CF6E97A1-C1B7-4859-8B32-FAA805B89D02}" dt="2022-09-04T19:40:29.752" v="4378" actId="14100"/>
          <ac:spMkLst>
            <pc:docMk/>
            <pc:sldMk cId="890572353" sldId="346"/>
            <ac:spMk id="19" creationId="{3FE66533-E301-E5D5-8AE6-D4B657FE2804}"/>
          </ac:spMkLst>
        </pc:spChg>
        <pc:grpChg chg="add mod">
          <ac:chgData name="Ofek Shilon" userId="686cd1de843dcda1" providerId="LiveId" clId="{CF6E97A1-C1B7-4859-8B32-FAA805B89D02}" dt="2022-09-03T08:50:01.827" v="1464" actId="164"/>
          <ac:grpSpMkLst>
            <pc:docMk/>
            <pc:sldMk cId="890572353" sldId="346"/>
            <ac:grpSpMk id="15" creationId="{C1C4D793-88EC-BF31-9620-56E883B467B6}"/>
          </ac:grpSpMkLst>
        </pc:grpChg>
        <pc:grpChg chg="del mod">
          <ac:chgData name="Ofek Shilon" userId="686cd1de843dcda1" providerId="LiveId" clId="{CF6E97A1-C1B7-4859-8B32-FAA805B89D02}" dt="2022-09-03T08:48:35.621" v="1436" actId="165"/>
          <ac:grpSpMkLst>
            <pc:docMk/>
            <pc:sldMk cId="890572353" sldId="346"/>
            <ac:grpSpMk id="23" creationId="{84BC7C5A-75A7-3A37-C61F-71E5D91404B8}"/>
          </ac:grpSpMkLst>
        </pc:grpChg>
        <pc:picChg chg="add mod">
          <ac:chgData name="Ofek Shilon" userId="686cd1de843dcda1" providerId="LiveId" clId="{CF6E97A1-C1B7-4859-8B32-FAA805B89D02}" dt="2022-09-03T08:45:33.269" v="1420" actId="1076"/>
          <ac:picMkLst>
            <pc:docMk/>
            <pc:sldMk cId="890572353" sldId="346"/>
            <ac:picMk id="6" creationId="{A8DA0081-0BB7-57C5-E70E-132178229AFC}"/>
          </ac:picMkLst>
        </pc:picChg>
        <pc:picChg chg="add del mod ord">
          <ac:chgData name="Ofek Shilon" userId="686cd1de843dcda1" providerId="LiveId" clId="{CF6E97A1-C1B7-4859-8B32-FAA805B89D02}" dt="2022-09-03T08:56:43.619" v="1795" actId="478"/>
          <ac:picMkLst>
            <pc:docMk/>
            <pc:sldMk cId="890572353" sldId="346"/>
            <ac:picMk id="8" creationId="{0129DDDE-6B80-1943-F23F-E9C0125A062F}"/>
          </ac:picMkLst>
        </pc:picChg>
        <pc:picChg chg="add mod ord modCrop">
          <ac:chgData name="Ofek Shilon" userId="686cd1de843dcda1" providerId="LiveId" clId="{CF6E97A1-C1B7-4859-8B32-FAA805B89D02}" dt="2022-09-03T08:46:04.591" v="1422" actId="18131"/>
          <ac:picMkLst>
            <pc:docMk/>
            <pc:sldMk cId="890572353" sldId="346"/>
            <ac:picMk id="10" creationId="{912DC09C-2D19-4DF9-6D87-4B254475A786}"/>
          </ac:picMkLst>
        </pc:picChg>
        <pc:picChg chg="add del">
          <ac:chgData name="Ofek Shilon" userId="686cd1de843dcda1" providerId="LiveId" clId="{CF6E97A1-C1B7-4859-8B32-FAA805B89D02}" dt="2022-09-03T08:48:01.560" v="1430" actId="22"/>
          <ac:picMkLst>
            <pc:docMk/>
            <pc:sldMk cId="890572353" sldId="346"/>
            <ac:picMk id="12" creationId="{A542F25B-A87A-9EA2-D41F-3254D603F5B3}"/>
          </ac:picMkLst>
        </pc:picChg>
        <pc:picChg chg="add mod">
          <ac:chgData name="Ofek Shilon" userId="686cd1de843dcda1" providerId="LiveId" clId="{CF6E97A1-C1B7-4859-8B32-FAA805B89D02}" dt="2022-09-03T08:50:01.827" v="1464" actId="164"/>
          <ac:picMkLst>
            <pc:docMk/>
            <pc:sldMk cId="890572353" sldId="346"/>
            <ac:picMk id="14" creationId="{C53A266D-11FC-FD41-379C-B739F85ECF66}"/>
          </ac:picMkLst>
        </pc:picChg>
        <pc:picChg chg="del mod topLvl">
          <ac:chgData name="Ofek Shilon" userId="686cd1de843dcda1" providerId="LiveId" clId="{CF6E97A1-C1B7-4859-8B32-FAA805B89D02}" dt="2022-09-03T08:49:53.917" v="1462" actId="478"/>
          <ac:picMkLst>
            <pc:docMk/>
            <pc:sldMk cId="890572353" sldId="346"/>
            <ac:picMk id="20" creationId="{8DBFE251-AD54-8CE6-5647-4165FB479AD9}"/>
          </ac:picMkLst>
        </pc:picChg>
        <pc:picChg chg="del">
          <ac:chgData name="Ofek Shilon" userId="686cd1de843dcda1" providerId="LiveId" clId="{CF6E97A1-C1B7-4859-8B32-FAA805B89D02}" dt="2022-09-03T08:44:15.320" v="1403" actId="478"/>
          <ac:picMkLst>
            <pc:docMk/>
            <pc:sldMk cId="890572353" sldId="346"/>
            <ac:picMk id="25" creationId="{6F5C9013-DB21-426F-DF78-EE2BF2D85E79}"/>
          </ac:picMkLst>
        </pc:picChg>
        <pc:cxnChg chg="mod topLvl">
          <ac:chgData name="Ofek Shilon" userId="686cd1de843dcda1" providerId="LiveId" clId="{CF6E97A1-C1B7-4859-8B32-FAA805B89D02}" dt="2022-09-03T08:50:01.827" v="1464" actId="164"/>
          <ac:cxnSpMkLst>
            <pc:docMk/>
            <pc:sldMk cId="890572353" sldId="346"/>
            <ac:cxnSpMk id="22" creationId="{252EB52D-EEC4-767D-6DA6-83784459EE47}"/>
          </ac:cxnSpMkLst>
        </pc:cxnChg>
      </pc:sldChg>
      <pc:sldChg chg="del modNotesTx">
        <pc:chgData name="Ofek Shilon" userId="686cd1de843dcda1" providerId="LiveId" clId="{CF6E97A1-C1B7-4859-8B32-FAA805B89D02}" dt="2022-09-03T08:22:11.274" v="951" actId="2696"/>
        <pc:sldMkLst>
          <pc:docMk/>
          <pc:sldMk cId="2052849149" sldId="346"/>
        </pc:sldMkLst>
      </pc:sldChg>
      <pc:sldChg chg="addSp modSp add">
        <pc:chgData name="Ofek Shilon" userId="686cd1de843dcda1" providerId="LiveId" clId="{CF6E97A1-C1B7-4859-8B32-FAA805B89D02}" dt="2022-09-03T08:27:19.739" v="1080"/>
        <pc:sldMkLst>
          <pc:docMk/>
          <pc:sldMk cId="1587077788" sldId="351"/>
        </pc:sldMkLst>
        <pc:picChg chg="add mod">
          <ac:chgData name="Ofek Shilon" userId="686cd1de843dcda1" providerId="LiveId" clId="{CF6E97A1-C1B7-4859-8B32-FAA805B89D02}" dt="2022-09-03T08:27:19.739" v="1080"/>
          <ac:picMkLst>
            <pc:docMk/>
            <pc:sldMk cId="1587077788" sldId="351"/>
            <ac:picMk id="3" creationId="{B7DE05C3-1B31-342C-7F4C-BB509C72F451}"/>
          </ac:picMkLst>
        </pc:picChg>
        <pc:picChg chg="mod">
          <ac:chgData name="Ofek Shilon" userId="686cd1de843dcda1" providerId="LiveId" clId="{CF6E97A1-C1B7-4859-8B32-FAA805B89D02}" dt="2022-09-03T08:27:17.252" v="1078" actId="16480"/>
          <ac:picMkLst>
            <pc:docMk/>
            <pc:sldMk cId="1587077788" sldId="351"/>
            <ac:picMk id="9" creationId="{11ACC59A-CA68-4AD2-89A9-4D294B90F580}"/>
          </ac:picMkLst>
        </pc:picChg>
      </pc:sldChg>
      <pc:sldChg chg="del">
        <pc:chgData name="Ofek Shilon" userId="686cd1de843dcda1" providerId="LiveId" clId="{CF6E97A1-C1B7-4859-8B32-FAA805B89D02}" dt="2022-08-25T19:27:58.139" v="0" actId="2696"/>
        <pc:sldMkLst>
          <pc:docMk/>
          <pc:sldMk cId="1626348273" sldId="351"/>
        </pc:sldMkLst>
      </pc:sldChg>
      <pc:sldChg chg="modSp mod modNotesTx">
        <pc:chgData name="Ofek Shilon" userId="686cd1de843dcda1" providerId="LiveId" clId="{CF6E97A1-C1B7-4859-8B32-FAA805B89D02}" dt="2022-09-11T22:04:09.574" v="4722" actId="20577"/>
        <pc:sldMkLst>
          <pc:docMk/>
          <pc:sldMk cId="1794869929" sldId="355"/>
        </pc:sldMkLst>
        <pc:spChg chg="mod">
          <ac:chgData name="Ofek Shilon" userId="686cd1de843dcda1" providerId="LiveId" clId="{CF6E97A1-C1B7-4859-8B32-FAA805B89D02}" dt="2022-09-11T22:04:09.574" v="4722" actId="20577"/>
          <ac:spMkLst>
            <pc:docMk/>
            <pc:sldMk cId="1794869929" sldId="355"/>
            <ac:spMk id="5" creationId="{E269BD7F-C820-487C-87EC-3438B9BE2BB6}"/>
          </ac:spMkLst>
        </pc:spChg>
      </pc:sldChg>
      <pc:sldChg chg="del modNotesTx">
        <pc:chgData name="Ofek Shilon" userId="686cd1de843dcda1" providerId="LiveId" clId="{CF6E97A1-C1B7-4859-8B32-FAA805B89D02}" dt="2022-09-03T08:22:11.274" v="951" actId="2696"/>
        <pc:sldMkLst>
          <pc:docMk/>
          <pc:sldMk cId="935983156" sldId="357"/>
        </pc:sldMkLst>
      </pc:sldChg>
      <pc:sldChg chg="add">
        <pc:chgData name="Ofek Shilon" userId="686cd1de843dcda1" providerId="LiveId" clId="{CF6E97A1-C1B7-4859-8B32-FAA805B89D02}" dt="2022-09-03T08:22:21.744" v="952"/>
        <pc:sldMkLst>
          <pc:docMk/>
          <pc:sldMk cId="2095639994" sldId="357"/>
        </pc:sldMkLst>
      </pc:sldChg>
      <pc:sldChg chg="del">
        <pc:chgData name="Ofek Shilon" userId="686cd1de843dcda1" providerId="LiveId" clId="{CF6E97A1-C1B7-4859-8B32-FAA805B89D02}" dt="2022-09-03T08:22:11.274" v="951" actId="2696"/>
        <pc:sldMkLst>
          <pc:docMk/>
          <pc:sldMk cId="1731313606" sldId="358"/>
        </pc:sldMkLst>
      </pc:sldChg>
      <pc:sldChg chg="modSp add mod">
        <pc:chgData name="Ofek Shilon" userId="686cd1de843dcda1" providerId="LiveId" clId="{CF6E97A1-C1B7-4859-8B32-FAA805B89D02}" dt="2022-09-07T18:18:45.615" v="4457" actId="6549"/>
        <pc:sldMkLst>
          <pc:docMk/>
          <pc:sldMk cId="3373244725" sldId="358"/>
        </pc:sldMkLst>
        <pc:graphicFrameChg chg="modGraphic">
          <ac:chgData name="Ofek Shilon" userId="686cd1de843dcda1" providerId="LiveId" clId="{CF6E97A1-C1B7-4859-8B32-FAA805B89D02}" dt="2022-09-07T18:18:45.615" v="4457" actId="6549"/>
          <ac:graphicFrameMkLst>
            <pc:docMk/>
            <pc:sldMk cId="3373244725" sldId="358"/>
            <ac:graphicFrameMk id="5" creationId="{108BEB13-B708-8209-9349-62689A2556E8}"/>
          </ac:graphicFrameMkLst>
        </pc:graphicFrameChg>
      </pc:sldChg>
      <pc:sldChg chg="add del">
        <pc:chgData name="Ofek Shilon" userId="686cd1de843dcda1" providerId="LiveId" clId="{CF6E97A1-C1B7-4859-8B32-FAA805B89D02}" dt="2022-09-03T08:59:54.917" v="1855" actId="47"/>
        <pc:sldMkLst>
          <pc:docMk/>
          <pc:sldMk cId="180371053" sldId="360"/>
        </pc:sldMkLst>
      </pc:sldChg>
      <pc:sldChg chg="del">
        <pc:chgData name="Ofek Shilon" userId="686cd1de843dcda1" providerId="LiveId" clId="{CF6E97A1-C1B7-4859-8B32-FAA805B89D02}" dt="2022-09-03T08:22:11.274" v="951" actId="2696"/>
        <pc:sldMkLst>
          <pc:docMk/>
          <pc:sldMk cId="3436910189" sldId="360"/>
        </pc:sldMkLst>
      </pc:sldChg>
      <pc:sldChg chg="addSp delSp modSp add mod delAnim modAnim">
        <pc:chgData name="Ofek Shilon" userId="686cd1de843dcda1" providerId="LiveId" clId="{CF6E97A1-C1B7-4859-8B32-FAA805B89D02}" dt="2022-09-07T18:39:17.626" v="4472" actId="1076"/>
        <pc:sldMkLst>
          <pc:docMk/>
          <pc:sldMk cId="770952348" sldId="363"/>
        </pc:sldMkLst>
        <pc:picChg chg="add del mod">
          <ac:chgData name="Ofek Shilon" userId="686cd1de843dcda1" providerId="LiveId" clId="{CF6E97A1-C1B7-4859-8B32-FAA805B89D02}" dt="2022-09-03T11:42:05.785" v="2107" actId="478"/>
          <ac:picMkLst>
            <pc:docMk/>
            <pc:sldMk cId="770952348" sldId="363"/>
            <ac:picMk id="7" creationId="{D27C510A-7E0E-7CE4-2BC4-61CCDC54521B}"/>
          </ac:picMkLst>
        </pc:picChg>
        <pc:picChg chg="add mod">
          <ac:chgData name="Ofek Shilon" userId="686cd1de843dcda1" providerId="LiveId" clId="{CF6E97A1-C1B7-4859-8B32-FAA805B89D02}" dt="2022-09-07T18:39:17.626" v="4472" actId="1076"/>
          <ac:picMkLst>
            <pc:docMk/>
            <pc:sldMk cId="770952348" sldId="363"/>
            <ac:picMk id="9" creationId="{F45CA3F9-9403-5268-58B8-E358EE8F490C}"/>
          </ac:picMkLst>
        </pc:picChg>
        <pc:picChg chg="mod ord">
          <ac:chgData name="Ofek Shilon" userId="686cd1de843dcda1" providerId="LiveId" clId="{CF6E97A1-C1B7-4859-8B32-FAA805B89D02}" dt="2022-09-04T19:00:47.800" v="4362" actId="1076"/>
          <ac:picMkLst>
            <pc:docMk/>
            <pc:sldMk cId="770952348" sldId="363"/>
            <ac:picMk id="11" creationId="{94C5ED03-838A-1C25-7C3E-B19E8C9D6AD6}"/>
          </ac:picMkLst>
        </pc:picChg>
        <pc:picChg chg="del">
          <ac:chgData name="Ofek Shilon" userId="686cd1de843dcda1" providerId="LiveId" clId="{CF6E97A1-C1B7-4859-8B32-FAA805B89D02}" dt="2022-09-03T11:41:22.415" v="2100" actId="478"/>
          <ac:picMkLst>
            <pc:docMk/>
            <pc:sldMk cId="770952348" sldId="363"/>
            <ac:picMk id="16" creationId="{569533FC-8826-FBBC-7177-B1BD15368CCA}"/>
          </ac:picMkLst>
        </pc:picChg>
      </pc:sldChg>
      <pc:sldChg chg="del">
        <pc:chgData name="Ofek Shilon" userId="686cd1de843dcda1" providerId="LiveId" clId="{CF6E97A1-C1B7-4859-8B32-FAA805B89D02}" dt="2022-09-03T08:22:11.274" v="951" actId="2696"/>
        <pc:sldMkLst>
          <pc:docMk/>
          <pc:sldMk cId="3425948450" sldId="363"/>
        </pc:sldMkLst>
      </pc:sldChg>
      <pc:sldChg chg="del">
        <pc:chgData name="Ofek Shilon" userId="686cd1de843dcda1" providerId="LiveId" clId="{CF6E97A1-C1B7-4859-8B32-FAA805B89D02}" dt="2022-09-03T08:22:11.274" v="951" actId="2696"/>
        <pc:sldMkLst>
          <pc:docMk/>
          <pc:sldMk cId="740633684" sldId="368"/>
        </pc:sldMkLst>
      </pc:sldChg>
      <pc:sldChg chg="addSp delSp modSp add mod delAnim modAnim">
        <pc:chgData name="Ofek Shilon" userId="686cd1de843dcda1" providerId="LiveId" clId="{CF6E97A1-C1B7-4859-8B32-FAA805B89D02}" dt="2022-09-07T18:40:03.132" v="4494" actId="1038"/>
        <pc:sldMkLst>
          <pc:docMk/>
          <pc:sldMk cId="2245395449" sldId="368"/>
        </pc:sldMkLst>
        <pc:grpChg chg="mod">
          <ac:chgData name="Ofek Shilon" userId="686cd1de843dcda1" providerId="LiveId" clId="{CF6E97A1-C1B7-4859-8B32-FAA805B89D02}" dt="2022-09-04T19:40:58.896" v="4380" actId="1076"/>
          <ac:grpSpMkLst>
            <pc:docMk/>
            <pc:sldMk cId="2245395449" sldId="368"/>
            <ac:grpSpMk id="5" creationId="{736CE46D-4CA8-890F-6FA4-328F7A1EBFF7}"/>
          </ac:grpSpMkLst>
        </pc:grpChg>
        <pc:picChg chg="add mod">
          <ac:chgData name="Ofek Shilon" userId="686cd1de843dcda1" providerId="LiveId" clId="{CF6E97A1-C1B7-4859-8B32-FAA805B89D02}" dt="2022-09-03T11:33:56.053" v="1902" actId="14100"/>
          <ac:picMkLst>
            <pc:docMk/>
            <pc:sldMk cId="2245395449" sldId="368"/>
            <ac:picMk id="7" creationId="{D257C0C4-5C35-44D4-1980-D75F3549543D}"/>
          </ac:picMkLst>
        </pc:picChg>
        <pc:picChg chg="del">
          <ac:chgData name="Ofek Shilon" userId="686cd1de843dcda1" providerId="LiveId" clId="{CF6E97A1-C1B7-4859-8B32-FAA805B89D02}" dt="2022-09-03T11:33:11.513" v="1895" actId="478"/>
          <ac:picMkLst>
            <pc:docMk/>
            <pc:sldMk cId="2245395449" sldId="368"/>
            <ac:picMk id="21" creationId="{E138FD8E-5290-37AF-CF34-15608D439D84}"/>
          </ac:picMkLst>
        </pc:picChg>
        <pc:picChg chg="mod">
          <ac:chgData name="Ofek Shilon" userId="686cd1de843dcda1" providerId="LiveId" clId="{CF6E97A1-C1B7-4859-8B32-FAA805B89D02}" dt="2022-09-07T18:40:03.132" v="4494" actId="1038"/>
          <ac:picMkLst>
            <pc:docMk/>
            <pc:sldMk cId="2245395449" sldId="368"/>
            <ac:picMk id="27" creationId="{C82A61CF-7CE2-A46D-23AB-9345BEC54D98}"/>
          </ac:picMkLst>
        </pc:picChg>
        <pc:picChg chg="mod">
          <ac:chgData name="Ofek Shilon" userId="686cd1de843dcda1" providerId="LiveId" clId="{CF6E97A1-C1B7-4859-8B32-FAA805B89D02}" dt="2022-09-03T11:34:27.916" v="1904" actId="1076"/>
          <ac:picMkLst>
            <pc:docMk/>
            <pc:sldMk cId="2245395449" sldId="368"/>
            <ac:picMk id="30" creationId="{DE5627A7-384F-C6E5-DE43-08B449EF0BBE}"/>
          </ac:picMkLst>
        </pc:picChg>
      </pc:sldChg>
      <pc:sldChg chg="addSp delSp modSp add mod modAnim">
        <pc:chgData name="Ofek Shilon" userId="686cd1de843dcda1" providerId="LiveId" clId="{CF6E97A1-C1B7-4859-8B32-FAA805B89D02}" dt="2022-09-07T18:40:37.625" v="4496"/>
        <pc:sldMkLst>
          <pc:docMk/>
          <pc:sldMk cId="493409608" sldId="370"/>
        </pc:sldMkLst>
        <pc:spChg chg="add del mod ord">
          <ac:chgData name="Ofek Shilon" userId="686cd1de843dcda1" providerId="LiveId" clId="{CF6E97A1-C1B7-4859-8B32-FAA805B89D02}" dt="2022-09-03T11:39:01.198" v="2088" actId="478"/>
          <ac:spMkLst>
            <pc:docMk/>
            <pc:sldMk cId="493409608" sldId="370"/>
            <ac:spMk id="3" creationId="{A1F0ED3D-385C-0EFD-16B8-542F6966023B}"/>
          </ac:spMkLst>
        </pc:spChg>
        <pc:spChg chg="add mod ord">
          <ac:chgData name="Ofek Shilon" userId="686cd1de843dcda1" providerId="LiveId" clId="{CF6E97A1-C1B7-4859-8B32-FAA805B89D02}" dt="2022-09-03T11:39:04.397" v="2090" actId="167"/>
          <ac:spMkLst>
            <pc:docMk/>
            <pc:sldMk cId="493409608" sldId="370"/>
            <ac:spMk id="5" creationId="{A86136EF-3672-0EA2-B672-222DB1ACBA7D}"/>
          </ac:spMkLst>
        </pc:spChg>
        <pc:spChg chg="mod">
          <ac:chgData name="Ofek Shilon" userId="686cd1de843dcda1" providerId="LiveId" clId="{CF6E97A1-C1B7-4859-8B32-FAA805B89D02}" dt="2022-09-03T11:39:32.770" v="2096" actId="14100"/>
          <ac:spMkLst>
            <pc:docMk/>
            <pc:sldMk cId="493409608" sldId="370"/>
            <ac:spMk id="15" creationId="{19690A8E-844C-51AA-7FA6-44757FB0AA42}"/>
          </ac:spMkLst>
        </pc:spChg>
        <pc:picChg chg="mod">
          <ac:chgData name="Ofek Shilon" userId="686cd1de843dcda1" providerId="LiveId" clId="{CF6E97A1-C1B7-4859-8B32-FAA805B89D02}" dt="2022-09-03T11:39:21.667" v="2094" actId="14100"/>
          <ac:picMkLst>
            <pc:docMk/>
            <pc:sldMk cId="493409608" sldId="370"/>
            <ac:picMk id="18" creationId="{5348F8E4-4FDE-4C56-ABD2-D3FA43E66681}"/>
          </ac:picMkLst>
        </pc:picChg>
        <pc:picChg chg="mod">
          <ac:chgData name="Ofek Shilon" userId="686cd1de843dcda1" providerId="LiveId" clId="{CF6E97A1-C1B7-4859-8B32-FAA805B89D02}" dt="2022-09-04T19:41:15.600" v="4381" actId="1076"/>
          <ac:picMkLst>
            <pc:docMk/>
            <pc:sldMk cId="493409608" sldId="370"/>
            <ac:picMk id="22" creationId="{2874E52C-51C0-E150-5A66-29E2DA86A0DE}"/>
          </ac:picMkLst>
        </pc:picChg>
      </pc:sldChg>
      <pc:sldChg chg="del">
        <pc:chgData name="Ofek Shilon" userId="686cd1de843dcda1" providerId="LiveId" clId="{CF6E97A1-C1B7-4859-8B32-FAA805B89D02}" dt="2022-09-03T08:22:11.274" v="951" actId="2696"/>
        <pc:sldMkLst>
          <pc:docMk/>
          <pc:sldMk cId="1033578603" sldId="370"/>
        </pc:sldMkLst>
      </pc:sldChg>
      <pc:sldChg chg="del">
        <pc:chgData name="Ofek Shilon" userId="686cd1de843dcda1" providerId="LiveId" clId="{CF6E97A1-C1B7-4859-8B32-FAA805B89D02}" dt="2022-09-03T08:22:11.274" v="951" actId="2696"/>
        <pc:sldMkLst>
          <pc:docMk/>
          <pc:sldMk cId="1082758411" sldId="372"/>
        </pc:sldMkLst>
      </pc:sldChg>
      <pc:sldChg chg="addSp delSp modSp add mod modAnim">
        <pc:chgData name="Ofek Shilon" userId="686cd1de843dcda1" providerId="LiveId" clId="{CF6E97A1-C1B7-4859-8B32-FAA805B89D02}" dt="2022-09-07T18:40:49.591" v="4498"/>
        <pc:sldMkLst>
          <pc:docMk/>
          <pc:sldMk cId="2603818576" sldId="372"/>
        </pc:sldMkLst>
        <pc:spChg chg="add del mod ord">
          <ac:chgData name="Ofek Shilon" userId="686cd1de843dcda1" providerId="LiveId" clId="{CF6E97A1-C1B7-4859-8B32-FAA805B89D02}" dt="2022-09-03T11:38:44.626" v="2084" actId="478"/>
          <ac:spMkLst>
            <pc:docMk/>
            <pc:sldMk cId="2603818576" sldId="372"/>
            <ac:spMk id="3" creationId="{90918DB2-6EE6-5E2C-129E-81F41604D84E}"/>
          </ac:spMkLst>
        </pc:spChg>
        <pc:spChg chg="add mod ord">
          <ac:chgData name="Ofek Shilon" userId="686cd1de843dcda1" providerId="LiveId" clId="{CF6E97A1-C1B7-4859-8B32-FAA805B89D02}" dt="2022-09-03T11:38:47.988" v="2086" actId="167"/>
          <ac:spMkLst>
            <pc:docMk/>
            <pc:sldMk cId="2603818576" sldId="372"/>
            <ac:spMk id="5" creationId="{B72F604D-2A23-F521-996F-33EBBA6F2012}"/>
          </ac:spMkLst>
        </pc:spChg>
        <pc:picChg chg="mod">
          <ac:chgData name="Ofek Shilon" userId="686cd1de843dcda1" providerId="LiveId" clId="{CF6E97A1-C1B7-4859-8B32-FAA805B89D02}" dt="2022-09-04T19:42:05.864" v="4385" actId="1076"/>
          <ac:picMkLst>
            <pc:docMk/>
            <pc:sldMk cId="2603818576" sldId="372"/>
            <ac:picMk id="13" creationId="{9CE88BE6-EED8-3BDB-BD24-937079DEC9C8}"/>
          </ac:picMkLst>
        </pc:picChg>
      </pc:sldChg>
      <pc:sldChg chg="del">
        <pc:chgData name="Ofek Shilon" userId="686cd1de843dcda1" providerId="LiveId" clId="{CF6E97A1-C1B7-4859-8B32-FAA805B89D02}" dt="2022-09-03T08:22:11.274" v="951" actId="2696"/>
        <pc:sldMkLst>
          <pc:docMk/>
          <pc:sldMk cId="152021759" sldId="376"/>
        </pc:sldMkLst>
      </pc:sldChg>
      <pc:sldChg chg="addSp modSp add mod modAnim">
        <pc:chgData name="Ofek Shilon" userId="686cd1de843dcda1" providerId="LiveId" clId="{CF6E97A1-C1B7-4859-8B32-FAA805B89D02}" dt="2022-09-07T18:41:01.615" v="4499"/>
        <pc:sldMkLst>
          <pc:docMk/>
          <pc:sldMk cId="2451449193" sldId="376"/>
        </pc:sldMkLst>
        <pc:spChg chg="add mod ord">
          <ac:chgData name="Ofek Shilon" userId="686cd1de843dcda1" providerId="LiveId" clId="{CF6E97A1-C1B7-4859-8B32-FAA805B89D02}" dt="2022-09-03T11:38:33.771" v="2082" actId="1076"/>
          <ac:spMkLst>
            <pc:docMk/>
            <pc:sldMk cId="2451449193" sldId="376"/>
            <ac:spMk id="3" creationId="{D0FB0D25-0D81-46B1-24C6-0F7294F0EECE}"/>
          </ac:spMkLst>
        </pc:spChg>
        <pc:picChg chg="mod">
          <ac:chgData name="Ofek Shilon" userId="686cd1de843dcda1" providerId="LiveId" clId="{CF6E97A1-C1B7-4859-8B32-FAA805B89D02}" dt="2022-09-03T11:38:28.616" v="2081" actId="1076"/>
          <ac:picMkLst>
            <pc:docMk/>
            <pc:sldMk cId="2451449193" sldId="376"/>
            <ac:picMk id="9" creationId="{56785087-680E-3AE4-CBC2-8E3875B7A531}"/>
          </ac:picMkLst>
        </pc:picChg>
      </pc:sldChg>
      <pc:sldChg chg="del">
        <pc:chgData name="Ofek Shilon" userId="686cd1de843dcda1" providerId="LiveId" clId="{CF6E97A1-C1B7-4859-8B32-FAA805B89D02}" dt="2022-09-03T08:22:11.274" v="951" actId="2696"/>
        <pc:sldMkLst>
          <pc:docMk/>
          <pc:sldMk cId="2756261520" sldId="377"/>
        </pc:sldMkLst>
      </pc:sldChg>
      <pc:sldChg chg="addSp modSp add mod modNotesTx">
        <pc:chgData name="Ofek Shilon" userId="686cd1de843dcda1" providerId="LiveId" clId="{CF6E97A1-C1B7-4859-8B32-FAA805B89D02}" dt="2022-09-04T19:00:20.945" v="4359" actId="20577"/>
        <pc:sldMkLst>
          <pc:docMk/>
          <pc:sldMk cId="3536736556" sldId="377"/>
        </pc:sldMkLst>
        <pc:spChg chg="add mod ord">
          <ac:chgData name="Ofek Shilon" userId="686cd1de843dcda1" providerId="LiveId" clId="{CF6E97A1-C1B7-4859-8B32-FAA805B89D02}" dt="2022-09-03T11:39:48.180" v="2098" actId="167"/>
          <ac:spMkLst>
            <pc:docMk/>
            <pc:sldMk cId="3536736556" sldId="377"/>
            <ac:spMk id="3" creationId="{DF4E37A5-401B-D9E2-DF49-CD7B68CC9DEB}"/>
          </ac:spMkLst>
        </pc:spChg>
        <pc:picChg chg="mod">
          <ac:chgData name="Ofek Shilon" userId="686cd1de843dcda1" providerId="LiveId" clId="{CF6E97A1-C1B7-4859-8B32-FAA805B89D02}" dt="2022-09-03T11:39:54.090" v="2099" actId="1076"/>
          <ac:picMkLst>
            <pc:docMk/>
            <pc:sldMk cId="3536736556" sldId="377"/>
            <ac:picMk id="9" creationId="{DAA0BBBE-46B4-1763-EDD8-3D35BCE5371B}"/>
          </ac:picMkLst>
        </pc:picChg>
      </pc:sldChg>
      <pc:sldChg chg="modSp mod ord modAnim modNotesTx">
        <pc:chgData name="Ofek Shilon" userId="686cd1de843dcda1" providerId="LiveId" clId="{CF6E97A1-C1B7-4859-8B32-FAA805B89D02}" dt="2022-09-03T11:57:44.022" v="2509" actId="20577"/>
        <pc:sldMkLst>
          <pc:docMk/>
          <pc:sldMk cId="2041898727" sldId="378"/>
        </pc:sldMkLst>
        <pc:spChg chg="mod">
          <ac:chgData name="Ofek Shilon" userId="686cd1de843dcda1" providerId="LiveId" clId="{CF6E97A1-C1B7-4859-8B32-FAA805B89D02}" dt="2022-09-03T11:43:41.435" v="2122" actId="20577"/>
          <ac:spMkLst>
            <pc:docMk/>
            <pc:sldMk cId="2041898727" sldId="378"/>
            <ac:spMk id="2" creationId="{4D7D389E-828B-DD38-425A-7A1368B74630}"/>
          </ac:spMkLst>
        </pc:spChg>
        <pc:spChg chg="mod">
          <ac:chgData name="Ofek Shilon" userId="686cd1de843dcda1" providerId="LiveId" clId="{CF6E97A1-C1B7-4859-8B32-FAA805B89D02}" dt="2022-09-03T11:57:44.022" v="2509" actId="20577"/>
          <ac:spMkLst>
            <pc:docMk/>
            <pc:sldMk cId="2041898727" sldId="378"/>
            <ac:spMk id="3" creationId="{38B3CB12-1CE5-8EBB-EE37-ACDDF3BC761B}"/>
          </ac:spMkLst>
        </pc:spChg>
      </pc:sldChg>
      <pc:sldChg chg="modSp del">
        <pc:chgData name="Ofek Shilon" userId="686cd1de843dcda1" providerId="LiveId" clId="{CF6E97A1-C1B7-4859-8B32-FAA805B89D02}" dt="2022-09-03T08:22:11.274" v="951" actId="2696"/>
        <pc:sldMkLst>
          <pc:docMk/>
          <pc:sldMk cId="93265093" sldId="379"/>
        </pc:sldMkLst>
        <pc:spChg chg="mod">
          <ac:chgData name="Ofek Shilon" userId="686cd1de843dcda1" providerId="LiveId" clId="{CF6E97A1-C1B7-4859-8B32-FAA805B89D02}" dt="2022-08-25T19:41:14.064" v="87" actId="20577"/>
          <ac:spMkLst>
            <pc:docMk/>
            <pc:sldMk cId="93265093" sldId="379"/>
            <ac:spMk id="3" creationId="{4B0084A7-DEE6-4A75-81E9-38F32A16092C}"/>
          </ac:spMkLst>
        </pc:spChg>
      </pc:sldChg>
      <pc:sldChg chg="modSp add del mod">
        <pc:chgData name="Ofek Shilon" userId="686cd1de843dcda1" providerId="LiveId" clId="{CF6E97A1-C1B7-4859-8B32-FAA805B89D02}" dt="2022-09-03T09:02:46.726" v="1872" actId="47"/>
        <pc:sldMkLst>
          <pc:docMk/>
          <pc:sldMk cId="2506952150" sldId="379"/>
        </pc:sldMkLst>
        <pc:spChg chg="mod">
          <ac:chgData name="Ofek Shilon" userId="686cd1de843dcda1" providerId="LiveId" clId="{CF6E97A1-C1B7-4859-8B32-FAA805B89D02}" dt="2022-09-03T09:02:37.802" v="1869" actId="21"/>
          <ac:spMkLst>
            <pc:docMk/>
            <pc:sldMk cId="2506952150" sldId="379"/>
            <ac:spMk id="3" creationId="{4B0084A7-DEE6-4A75-81E9-38F32A16092C}"/>
          </ac:spMkLst>
        </pc:spChg>
      </pc:sldChg>
      <pc:sldChg chg="del">
        <pc:chgData name="Ofek Shilon" userId="686cd1de843dcda1" providerId="LiveId" clId="{CF6E97A1-C1B7-4859-8B32-FAA805B89D02}" dt="2022-09-03T08:22:11.274" v="951" actId="2696"/>
        <pc:sldMkLst>
          <pc:docMk/>
          <pc:sldMk cId="3791023291" sldId="382"/>
        </pc:sldMkLst>
      </pc:sldChg>
      <pc:sldChg chg="add">
        <pc:chgData name="Ofek Shilon" userId="686cd1de843dcda1" providerId="LiveId" clId="{CF6E97A1-C1B7-4859-8B32-FAA805B89D02}" dt="2022-09-03T08:22:21.744" v="952"/>
        <pc:sldMkLst>
          <pc:docMk/>
          <pc:sldMk cId="4172087400" sldId="382"/>
        </pc:sldMkLst>
      </pc:sldChg>
      <pc:sldChg chg="addSp delSp modSp del mod ord delAnim modAnim">
        <pc:chgData name="Ofek Shilon" userId="686cd1de843dcda1" providerId="LiveId" clId="{CF6E97A1-C1B7-4859-8B32-FAA805B89D02}" dt="2022-09-03T08:22:11.274" v="951" actId="2696"/>
        <pc:sldMkLst>
          <pc:docMk/>
          <pc:sldMk cId="2626646947" sldId="384"/>
        </pc:sldMkLst>
        <pc:spChg chg="mod">
          <ac:chgData name="Ofek Shilon" userId="686cd1de843dcda1" providerId="LiveId" clId="{CF6E97A1-C1B7-4859-8B32-FAA805B89D02}" dt="2022-08-25T19:39:52.713" v="73" actId="20577"/>
          <ac:spMkLst>
            <pc:docMk/>
            <pc:sldMk cId="2626646947" sldId="384"/>
            <ac:spMk id="2" creationId="{D6605AEE-C2BF-92A8-F3C0-030FCEB0702F}"/>
          </ac:spMkLst>
        </pc:spChg>
        <pc:spChg chg="mod">
          <ac:chgData name="Ofek Shilon" userId="686cd1de843dcda1" providerId="LiveId" clId="{CF6E97A1-C1B7-4859-8B32-FAA805B89D02}" dt="2022-08-25T19:40:02.398" v="75" actId="14100"/>
          <ac:spMkLst>
            <pc:docMk/>
            <pc:sldMk cId="2626646947" sldId="384"/>
            <ac:spMk id="11" creationId="{CDAE1354-6704-F151-533E-C16B0B572278}"/>
          </ac:spMkLst>
        </pc:spChg>
        <pc:spChg chg="mod ord">
          <ac:chgData name="Ofek Shilon" userId="686cd1de843dcda1" providerId="LiveId" clId="{CF6E97A1-C1B7-4859-8B32-FAA805B89D02}" dt="2022-08-25T19:39:15.799" v="49" actId="14100"/>
          <ac:spMkLst>
            <pc:docMk/>
            <pc:sldMk cId="2626646947" sldId="384"/>
            <ac:spMk id="16" creationId="{7B66DA72-AC8A-2943-DE88-C345BAE503B3}"/>
          </ac:spMkLst>
        </pc:spChg>
        <pc:picChg chg="add mod">
          <ac:chgData name="Ofek Shilon" userId="686cd1de843dcda1" providerId="LiveId" clId="{CF6E97A1-C1B7-4859-8B32-FAA805B89D02}" dt="2022-08-25T19:32:38.063" v="12" actId="1076"/>
          <ac:picMkLst>
            <pc:docMk/>
            <pc:sldMk cId="2626646947" sldId="384"/>
            <ac:picMk id="6" creationId="{D9C4805E-8E49-BFFC-694C-4EF5C2DCF85C}"/>
          </ac:picMkLst>
        </pc:picChg>
        <pc:picChg chg="mod">
          <ac:chgData name="Ofek Shilon" userId="686cd1de843dcda1" providerId="LiveId" clId="{CF6E97A1-C1B7-4859-8B32-FAA805B89D02}" dt="2022-08-25T19:36:51.103" v="35" actId="1076"/>
          <ac:picMkLst>
            <pc:docMk/>
            <pc:sldMk cId="2626646947" sldId="384"/>
            <ac:picMk id="7" creationId="{3F3BC16B-6E48-11A5-942A-FBF47405A830}"/>
          </ac:picMkLst>
        </pc:picChg>
        <pc:picChg chg="del">
          <ac:chgData name="Ofek Shilon" userId="686cd1de843dcda1" providerId="LiveId" clId="{CF6E97A1-C1B7-4859-8B32-FAA805B89D02}" dt="2022-08-25T19:34:57.652" v="19" actId="478"/>
          <ac:picMkLst>
            <pc:docMk/>
            <pc:sldMk cId="2626646947" sldId="384"/>
            <ac:picMk id="9" creationId="{FCCCC752-B231-9824-538B-B0D931CCF5A2}"/>
          </ac:picMkLst>
        </pc:picChg>
        <pc:picChg chg="add del mod">
          <ac:chgData name="Ofek Shilon" userId="686cd1de843dcda1" providerId="LiveId" clId="{CF6E97A1-C1B7-4859-8B32-FAA805B89D02}" dt="2022-08-25T19:37:23.999" v="38" actId="478"/>
          <ac:picMkLst>
            <pc:docMk/>
            <pc:sldMk cId="2626646947" sldId="384"/>
            <ac:picMk id="13" creationId="{EC824A17-BAC3-7498-2D3D-48B307C22802}"/>
          </ac:picMkLst>
        </pc:picChg>
        <pc:picChg chg="del mod">
          <ac:chgData name="Ofek Shilon" userId="686cd1de843dcda1" providerId="LiveId" clId="{CF6E97A1-C1B7-4859-8B32-FAA805B89D02}" dt="2022-08-25T19:35:05.392" v="22" actId="478"/>
          <ac:picMkLst>
            <pc:docMk/>
            <pc:sldMk cId="2626646947" sldId="384"/>
            <ac:picMk id="15" creationId="{53FE7820-474F-7364-41ED-BBC8179FD35C}"/>
          </ac:picMkLst>
        </pc:picChg>
        <pc:picChg chg="add del mod">
          <ac:chgData name="Ofek Shilon" userId="686cd1de843dcda1" providerId="LiveId" clId="{CF6E97A1-C1B7-4859-8B32-FAA805B89D02}" dt="2022-08-25T19:34:43.493" v="16" actId="478"/>
          <ac:picMkLst>
            <pc:docMk/>
            <pc:sldMk cId="2626646947" sldId="384"/>
            <ac:picMk id="17" creationId="{2ECFABE8-5A14-1F72-515E-EDA7DC3B145E}"/>
          </ac:picMkLst>
        </pc:picChg>
        <pc:picChg chg="add mod">
          <ac:chgData name="Ofek Shilon" userId="686cd1de843dcda1" providerId="LiveId" clId="{CF6E97A1-C1B7-4859-8B32-FAA805B89D02}" dt="2022-08-25T19:37:34.246" v="43" actId="1076"/>
          <ac:picMkLst>
            <pc:docMk/>
            <pc:sldMk cId="2626646947" sldId="384"/>
            <ac:picMk id="22" creationId="{4FF4C668-5026-FD3F-4BCD-05B968E2B772}"/>
          </ac:picMkLst>
        </pc:picChg>
        <pc:cxnChg chg="mod ord">
          <ac:chgData name="Ofek Shilon" userId="686cd1de843dcda1" providerId="LiveId" clId="{CF6E97A1-C1B7-4859-8B32-FAA805B89D02}" dt="2022-08-25T19:39:18.447" v="50" actId="1076"/>
          <ac:cxnSpMkLst>
            <pc:docMk/>
            <pc:sldMk cId="2626646947" sldId="384"/>
            <ac:cxnSpMk id="10" creationId="{7D8FF95A-08C8-0F23-0625-8B483345E0DD}"/>
          </ac:cxnSpMkLst>
        </pc:cxnChg>
      </pc:sldChg>
      <pc:sldChg chg="modSp add mod ord modAnim modNotesTx">
        <pc:chgData name="Ofek Shilon" userId="686cd1de843dcda1" providerId="LiveId" clId="{CF6E97A1-C1B7-4859-8B32-FAA805B89D02}" dt="2022-09-03T08:42:24.013" v="1400"/>
        <pc:sldMkLst>
          <pc:docMk/>
          <pc:sldMk cId="3810110844" sldId="384"/>
        </pc:sldMkLst>
        <pc:spChg chg="mod">
          <ac:chgData name="Ofek Shilon" userId="686cd1de843dcda1" providerId="LiveId" clId="{CF6E97A1-C1B7-4859-8B32-FAA805B89D02}" dt="2022-09-03T08:33:01.402" v="1111" actId="20577"/>
          <ac:spMkLst>
            <pc:docMk/>
            <pc:sldMk cId="3810110844" sldId="384"/>
            <ac:spMk id="2" creationId="{D6605AEE-C2BF-92A8-F3C0-030FCEB0702F}"/>
          </ac:spMkLst>
        </pc:spChg>
      </pc:sldChg>
      <pc:sldChg chg="del">
        <pc:chgData name="Ofek Shilon" userId="686cd1de843dcda1" providerId="LiveId" clId="{CF6E97A1-C1B7-4859-8B32-FAA805B89D02}" dt="2022-08-25T19:27:58.139" v="0" actId="2696"/>
        <pc:sldMkLst>
          <pc:docMk/>
          <pc:sldMk cId="2281541214" sldId="385"/>
        </pc:sldMkLst>
      </pc:sldChg>
      <pc:sldChg chg="modSp add del mod">
        <pc:chgData name="Ofek Shilon" userId="686cd1de843dcda1" providerId="LiveId" clId="{CF6E97A1-C1B7-4859-8B32-FAA805B89D02}" dt="2022-09-04T19:39:29.068" v="4365" actId="47"/>
        <pc:sldMkLst>
          <pc:docMk/>
          <pc:sldMk cId="3932453300" sldId="385"/>
        </pc:sldMkLst>
        <pc:picChg chg="mod">
          <ac:chgData name="Ofek Shilon" userId="686cd1de843dcda1" providerId="LiveId" clId="{CF6E97A1-C1B7-4859-8B32-FAA805B89D02}" dt="2022-09-03T08:41:46.367" v="1399" actId="1076"/>
          <ac:picMkLst>
            <pc:docMk/>
            <pc:sldMk cId="3932453300" sldId="385"/>
            <ac:picMk id="10" creationId="{6421AEB8-92CA-056E-1198-D1657E6A5182}"/>
          </ac:picMkLst>
        </pc:picChg>
      </pc:sldChg>
      <pc:sldChg chg="add modNotesTx">
        <pc:chgData name="Ofek Shilon" userId="686cd1de843dcda1" providerId="LiveId" clId="{CF6E97A1-C1B7-4859-8B32-FAA805B89D02}" dt="2022-09-13T11:38:43.936" v="6151" actId="6549"/>
        <pc:sldMkLst>
          <pc:docMk/>
          <pc:sldMk cId="1464078483" sldId="388"/>
        </pc:sldMkLst>
      </pc:sldChg>
      <pc:sldChg chg="del">
        <pc:chgData name="Ofek Shilon" userId="686cd1de843dcda1" providerId="LiveId" clId="{CF6E97A1-C1B7-4859-8B32-FAA805B89D02}" dt="2022-08-25T19:27:58.139" v="0" actId="2696"/>
        <pc:sldMkLst>
          <pc:docMk/>
          <pc:sldMk cId="3295252803" sldId="388"/>
        </pc:sldMkLst>
      </pc:sldChg>
      <pc:sldChg chg="add modNotesTx">
        <pc:chgData name="Ofek Shilon" userId="686cd1de843dcda1" providerId="LiveId" clId="{CF6E97A1-C1B7-4859-8B32-FAA805B89D02}" dt="2022-09-03T19:53:46.497" v="3810" actId="6549"/>
        <pc:sldMkLst>
          <pc:docMk/>
          <pc:sldMk cId="916470433" sldId="389"/>
        </pc:sldMkLst>
      </pc:sldChg>
      <pc:sldChg chg="del">
        <pc:chgData name="Ofek Shilon" userId="686cd1de843dcda1" providerId="LiveId" clId="{CF6E97A1-C1B7-4859-8B32-FAA805B89D02}" dt="2022-08-25T19:27:58.139" v="0" actId="2696"/>
        <pc:sldMkLst>
          <pc:docMk/>
          <pc:sldMk cId="1332216529" sldId="389"/>
        </pc:sldMkLst>
      </pc:sldChg>
      <pc:sldChg chg="add">
        <pc:chgData name="Ofek Shilon" userId="686cd1de843dcda1" providerId="LiveId" clId="{CF6E97A1-C1B7-4859-8B32-FAA805B89D02}" dt="2022-08-25T19:28:11.718" v="3"/>
        <pc:sldMkLst>
          <pc:docMk/>
          <pc:sldMk cId="164022925" sldId="390"/>
        </pc:sldMkLst>
      </pc:sldChg>
      <pc:sldChg chg="del">
        <pc:chgData name="Ofek Shilon" userId="686cd1de843dcda1" providerId="LiveId" clId="{CF6E97A1-C1B7-4859-8B32-FAA805B89D02}" dt="2022-08-25T19:27:58.139" v="0" actId="2696"/>
        <pc:sldMkLst>
          <pc:docMk/>
          <pc:sldMk cId="1634466027" sldId="390"/>
        </pc:sldMkLst>
      </pc:sldChg>
      <pc:sldChg chg="modSp mod ord modNotesTx">
        <pc:chgData name="Ofek Shilon" userId="686cd1de843dcda1" providerId="LiveId" clId="{CF6E97A1-C1B7-4859-8B32-FAA805B89D02}" dt="2022-09-03T11:58:06.996" v="2535" actId="20577"/>
        <pc:sldMkLst>
          <pc:docMk/>
          <pc:sldMk cId="3139684034" sldId="391"/>
        </pc:sldMkLst>
        <pc:spChg chg="mod">
          <ac:chgData name="Ofek Shilon" userId="686cd1de843dcda1" providerId="LiveId" clId="{CF6E97A1-C1B7-4859-8B32-FAA805B89D02}" dt="2022-09-03T11:43:47.925" v="2123"/>
          <ac:spMkLst>
            <pc:docMk/>
            <pc:sldMk cId="3139684034" sldId="391"/>
            <ac:spMk id="2" creationId="{4D7D389E-828B-DD38-425A-7A1368B74630}"/>
          </ac:spMkLst>
        </pc:spChg>
        <pc:spChg chg="mod">
          <ac:chgData name="Ofek Shilon" userId="686cd1de843dcda1" providerId="LiveId" clId="{CF6E97A1-C1B7-4859-8B32-FAA805B89D02}" dt="2022-09-03T11:58:06.996" v="2535" actId="20577"/>
          <ac:spMkLst>
            <pc:docMk/>
            <pc:sldMk cId="3139684034" sldId="391"/>
            <ac:spMk id="3" creationId="{38B3CB12-1CE5-8EBB-EE37-ACDDF3BC761B}"/>
          </ac:spMkLst>
        </pc:spChg>
      </pc:sldChg>
      <pc:sldChg chg="modSp mod">
        <pc:chgData name="Ofek Shilon" userId="686cd1de843dcda1" providerId="LiveId" clId="{CF6E97A1-C1B7-4859-8B32-FAA805B89D02}" dt="2022-09-03T08:38:40.181" v="1374" actId="20577"/>
        <pc:sldMkLst>
          <pc:docMk/>
          <pc:sldMk cId="3656916830" sldId="393"/>
        </pc:sldMkLst>
        <pc:spChg chg="mod">
          <ac:chgData name="Ofek Shilon" userId="686cd1de843dcda1" providerId="LiveId" clId="{CF6E97A1-C1B7-4859-8B32-FAA805B89D02}" dt="2022-09-03T08:38:40.181" v="1374" actId="20577"/>
          <ac:spMkLst>
            <pc:docMk/>
            <pc:sldMk cId="3656916830" sldId="393"/>
            <ac:spMk id="3" creationId="{E59A9232-03A7-F4C6-2ADC-6CD1C6855922}"/>
          </ac:spMkLst>
        </pc:spChg>
      </pc:sldChg>
      <pc:sldChg chg="delSp del mod">
        <pc:chgData name="Ofek Shilon" userId="686cd1de843dcda1" providerId="LiveId" clId="{CF6E97A1-C1B7-4859-8B32-FAA805B89D02}" dt="2022-09-03T12:10:13.329" v="2627" actId="47"/>
        <pc:sldMkLst>
          <pc:docMk/>
          <pc:sldMk cId="151480297" sldId="396"/>
        </pc:sldMkLst>
        <pc:picChg chg="del">
          <ac:chgData name="Ofek Shilon" userId="686cd1de843dcda1" providerId="LiveId" clId="{CF6E97A1-C1B7-4859-8B32-FAA805B89D02}" dt="2022-09-03T11:58:47.892" v="2537" actId="21"/>
          <ac:picMkLst>
            <pc:docMk/>
            <pc:sldMk cId="151480297" sldId="396"/>
            <ac:picMk id="9" creationId="{F0C50C34-DA2F-9126-6181-7EDE523A2128}"/>
          </ac:picMkLst>
        </pc:picChg>
      </pc:sldChg>
      <pc:sldChg chg="modSp mod">
        <pc:chgData name="Ofek Shilon" userId="686cd1de843dcda1" providerId="LiveId" clId="{CF6E97A1-C1B7-4859-8B32-FAA805B89D02}" dt="2022-09-07T18:37:55.092" v="4470" actId="1076"/>
        <pc:sldMkLst>
          <pc:docMk/>
          <pc:sldMk cId="914659441" sldId="397"/>
        </pc:sldMkLst>
        <pc:picChg chg="mod">
          <ac:chgData name="Ofek Shilon" userId="686cd1de843dcda1" providerId="LiveId" clId="{CF6E97A1-C1B7-4859-8B32-FAA805B89D02}" dt="2022-09-07T18:37:55.092" v="4470" actId="1076"/>
          <ac:picMkLst>
            <pc:docMk/>
            <pc:sldMk cId="914659441" sldId="397"/>
            <ac:picMk id="15" creationId="{F3B4351A-D86C-42F9-C637-F73B5C4A8D55}"/>
          </ac:picMkLst>
        </pc:picChg>
        <pc:picChg chg="mod">
          <ac:chgData name="Ofek Shilon" userId="686cd1de843dcda1" providerId="LiveId" clId="{CF6E97A1-C1B7-4859-8B32-FAA805B89D02}" dt="2022-09-03T12:12:50.556" v="2676" actId="1076"/>
          <ac:picMkLst>
            <pc:docMk/>
            <pc:sldMk cId="914659441" sldId="397"/>
            <ac:picMk id="17" creationId="{A2456F30-A50F-73CB-8CCE-6A7103217404}"/>
          </ac:picMkLst>
        </pc:picChg>
      </pc:sldChg>
      <pc:sldChg chg="addSp modSp mod modAnim">
        <pc:chgData name="Ofek Shilon" userId="686cd1de843dcda1" providerId="LiveId" clId="{CF6E97A1-C1B7-4859-8B32-FAA805B89D02}" dt="2022-09-04T19:45:02.943" v="4424"/>
        <pc:sldMkLst>
          <pc:docMk/>
          <pc:sldMk cId="624681649" sldId="398"/>
        </pc:sldMkLst>
        <pc:spChg chg="mod">
          <ac:chgData name="Ofek Shilon" userId="686cd1de843dcda1" providerId="LiveId" clId="{CF6E97A1-C1B7-4859-8B32-FAA805B89D02}" dt="2022-09-04T19:44:14.628" v="4414" actId="20577"/>
          <ac:spMkLst>
            <pc:docMk/>
            <pc:sldMk cId="624681649" sldId="398"/>
            <ac:spMk id="3" creationId="{F72923FC-BCA8-8677-1ACE-E5049C5DF6F7}"/>
          </ac:spMkLst>
        </pc:spChg>
        <pc:grpChg chg="mod">
          <ac:chgData name="Ofek Shilon" userId="686cd1de843dcda1" providerId="LiveId" clId="{CF6E97A1-C1B7-4859-8B32-FAA805B89D02}" dt="2022-09-04T19:44:42.815" v="4420" actId="1076"/>
          <ac:grpSpMkLst>
            <pc:docMk/>
            <pc:sldMk cId="624681649" sldId="398"/>
            <ac:grpSpMk id="21" creationId="{E801A009-D59C-2751-827D-0B0EAEF596DA}"/>
          </ac:grpSpMkLst>
        </pc:grpChg>
        <pc:picChg chg="mod">
          <ac:chgData name="Ofek Shilon" userId="686cd1de843dcda1" providerId="LiveId" clId="{CF6E97A1-C1B7-4859-8B32-FAA805B89D02}" dt="2022-09-04T19:44:38.791" v="4419" actId="1076"/>
          <ac:picMkLst>
            <pc:docMk/>
            <pc:sldMk cId="624681649" sldId="398"/>
            <ac:picMk id="6" creationId="{E663E3DB-9E94-D13E-8D58-90A7EE5FC2FF}"/>
          </ac:picMkLst>
        </pc:picChg>
        <pc:picChg chg="add mod ord">
          <ac:chgData name="Ofek Shilon" userId="686cd1de843dcda1" providerId="LiveId" clId="{CF6E97A1-C1B7-4859-8B32-FAA805B89D02}" dt="2022-09-04T19:43:46.356" v="4393" actId="167"/>
          <ac:picMkLst>
            <pc:docMk/>
            <pc:sldMk cId="624681649" sldId="398"/>
            <ac:picMk id="7" creationId="{8872E0D3-E03E-2A63-DE3A-1F16F958E816}"/>
          </ac:picMkLst>
        </pc:picChg>
      </pc:sldChg>
      <pc:sldChg chg="modNotesTx">
        <pc:chgData name="Ofek Shilon" userId="686cd1de843dcda1" providerId="LiveId" clId="{CF6E97A1-C1B7-4859-8B32-FAA805B89D02}" dt="2022-09-03T19:49:08.734" v="3003" actId="20577"/>
        <pc:sldMkLst>
          <pc:docMk/>
          <pc:sldMk cId="1853411160" sldId="399"/>
        </pc:sldMkLst>
      </pc:sldChg>
      <pc:sldChg chg="addSp delSp modSp new mod modAnim modNotesTx">
        <pc:chgData name="Ofek Shilon" userId="686cd1de843dcda1" providerId="LiveId" clId="{CF6E97A1-C1B7-4859-8B32-FAA805B89D02}" dt="2022-09-14T18:28:39.048" v="6559" actId="20577"/>
        <pc:sldMkLst>
          <pc:docMk/>
          <pc:sldMk cId="785319793" sldId="400"/>
        </pc:sldMkLst>
        <pc:spChg chg="mod">
          <ac:chgData name="Ofek Shilon" userId="686cd1de843dcda1" providerId="LiveId" clId="{CF6E97A1-C1B7-4859-8B32-FAA805B89D02}" dt="2022-09-09T10:01:52.565" v="4668" actId="20577"/>
          <ac:spMkLst>
            <pc:docMk/>
            <pc:sldMk cId="785319793" sldId="400"/>
            <ac:spMk id="2" creationId="{AC6B1559-80B8-C676-CB2D-1B5F1CAA3A68}"/>
          </ac:spMkLst>
        </pc:spChg>
        <pc:spChg chg="mod">
          <ac:chgData name="Ofek Shilon" userId="686cd1de843dcda1" providerId="LiveId" clId="{CF6E97A1-C1B7-4859-8B32-FAA805B89D02}" dt="2022-09-13T11:31:47.923" v="5224" actId="20577"/>
          <ac:spMkLst>
            <pc:docMk/>
            <pc:sldMk cId="785319793" sldId="400"/>
            <ac:spMk id="3" creationId="{03FFBC8F-DDB6-470A-E6F7-78141F4B0843}"/>
          </ac:spMkLst>
        </pc:spChg>
        <pc:picChg chg="add del mod">
          <ac:chgData name="Ofek Shilon" userId="686cd1de843dcda1" providerId="LiveId" clId="{CF6E97A1-C1B7-4859-8B32-FAA805B89D02}" dt="2022-09-04T18:57:48.695" v="4328" actId="478"/>
          <ac:picMkLst>
            <pc:docMk/>
            <pc:sldMk cId="785319793" sldId="400"/>
            <ac:picMk id="5" creationId="{142FD01A-2B62-8FDB-DC92-58F332236550}"/>
          </ac:picMkLst>
        </pc:picChg>
      </pc:sldChg>
      <pc:sldChg chg="addSp delSp modSp add del mod addAnim delAnim">
        <pc:chgData name="Ofek Shilon" userId="686cd1de843dcda1" providerId="LiveId" clId="{CF6E97A1-C1B7-4859-8B32-FAA805B89D02}" dt="2022-09-03T08:57:04.070" v="1805" actId="47"/>
        <pc:sldMkLst>
          <pc:docMk/>
          <pc:sldMk cId="694248861" sldId="401"/>
        </pc:sldMkLst>
        <pc:picChg chg="add del mod">
          <ac:chgData name="Ofek Shilon" userId="686cd1de843dcda1" providerId="LiveId" clId="{CF6E97A1-C1B7-4859-8B32-FAA805B89D02}" dt="2022-09-03T08:53:38.910" v="1734"/>
          <ac:picMkLst>
            <pc:docMk/>
            <pc:sldMk cId="694248861" sldId="401"/>
            <ac:picMk id="8" creationId="{0129DDDE-6B80-1943-F23F-E9C0125A062F}"/>
          </ac:picMkLst>
        </pc:picChg>
      </pc:sldChg>
      <pc:sldChg chg="modSp add del">
        <pc:chgData name="Ofek Shilon" userId="686cd1de843dcda1" providerId="LiveId" clId="{CF6E97A1-C1B7-4859-8B32-FAA805B89D02}" dt="2022-09-03T08:52:52.934" v="1601" actId="47"/>
        <pc:sldMkLst>
          <pc:docMk/>
          <pc:sldMk cId="1444707032" sldId="401"/>
        </pc:sldMkLst>
        <pc:picChg chg="mod">
          <ac:chgData name="Ofek Shilon" userId="686cd1de843dcda1" providerId="LiveId" clId="{CF6E97A1-C1B7-4859-8B32-FAA805B89D02}" dt="2022-09-03T08:52:32.828" v="1580"/>
          <ac:picMkLst>
            <pc:docMk/>
            <pc:sldMk cId="1444707032" sldId="401"/>
            <ac:picMk id="8" creationId="{0129DDDE-6B80-1943-F23F-E9C0125A062F}"/>
          </ac:picMkLst>
        </pc:picChg>
      </pc:sldChg>
      <pc:sldChg chg="addSp delSp modSp add mod delAnim modAnim">
        <pc:chgData name="Ofek Shilon" userId="686cd1de843dcda1" providerId="LiveId" clId="{CF6E97A1-C1B7-4859-8B32-FAA805B89D02}" dt="2022-09-03T09:01:43.699" v="1868"/>
        <pc:sldMkLst>
          <pc:docMk/>
          <pc:sldMk cId="1979216251" sldId="401"/>
        </pc:sldMkLst>
        <pc:spChg chg="del">
          <ac:chgData name="Ofek Shilon" userId="686cd1de843dcda1" providerId="LiveId" clId="{CF6E97A1-C1B7-4859-8B32-FAA805B89D02}" dt="2022-09-03T08:58:26.127" v="1836" actId="478"/>
          <ac:spMkLst>
            <pc:docMk/>
            <pc:sldMk cId="1979216251" sldId="401"/>
            <ac:spMk id="3" creationId="{6EEF6B45-60FE-8C73-DD11-F5E94F04FC81}"/>
          </ac:spMkLst>
        </pc:spChg>
        <pc:spChg chg="add mod">
          <ac:chgData name="Ofek Shilon" userId="686cd1de843dcda1" providerId="LiveId" clId="{CF6E97A1-C1B7-4859-8B32-FAA805B89D02}" dt="2022-09-03T08:58:41.506" v="1839" actId="1076"/>
          <ac:spMkLst>
            <pc:docMk/>
            <pc:sldMk cId="1979216251" sldId="401"/>
            <ac:spMk id="8" creationId="{19BE23FD-A63D-C624-56B6-BA548598CA84}"/>
          </ac:spMkLst>
        </pc:spChg>
        <pc:spChg chg="add del mod">
          <ac:chgData name="Ofek Shilon" userId="686cd1de843dcda1" providerId="LiveId" clId="{CF6E97A1-C1B7-4859-8B32-FAA805B89D02}" dt="2022-09-03T08:58:32.837" v="1837" actId="478"/>
          <ac:spMkLst>
            <pc:docMk/>
            <pc:sldMk cId="1979216251" sldId="401"/>
            <ac:spMk id="11" creationId="{525414EF-8407-EF28-90A7-29235DF4E30F}"/>
          </ac:spMkLst>
        </pc:spChg>
        <pc:spChg chg="mod">
          <ac:chgData name="Ofek Shilon" userId="686cd1de843dcda1" providerId="LiveId" clId="{CF6E97A1-C1B7-4859-8B32-FAA805B89D02}" dt="2022-09-03T09:00:50.674" v="1862" actId="207"/>
          <ac:spMkLst>
            <pc:docMk/>
            <pc:sldMk cId="1979216251" sldId="401"/>
            <ac:spMk id="16" creationId="{D21891CC-469B-63F0-A6E1-28215AEB3459}"/>
          </ac:spMkLst>
        </pc:spChg>
        <pc:grpChg chg="del">
          <ac:chgData name="Ofek Shilon" userId="686cd1de843dcda1" providerId="LiveId" clId="{CF6E97A1-C1B7-4859-8B32-FAA805B89D02}" dt="2022-09-03T08:57:40.039" v="1829" actId="478"/>
          <ac:grpSpMkLst>
            <pc:docMk/>
            <pc:sldMk cId="1979216251" sldId="401"/>
            <ac:grpSpMk id="15" creationId="{C1C4D793-88EC-BF31-9620-56E883B467B6}"/>
          </ac:grpSpMkLst>
        </pc:grpChg>
        <pc:picChg chg="del">
          <ac:chgData name="Ofek Shilon" userId="686cd1de843dcda1" providerId="LiveId" clId="{CF6E97A1-C1B7-4859-8B32-FAA805B89D02}" dt="2022-09-03T08:58:17.937" v="1834" actId="478"/>
          <ac:picMkLst>
            <pc:docMk/>
            <pc:sldMk cId="1979216251" sldId="401"/>
            <ac:picMk id="6" creationId="{A8DA0081-0BB7-57C5-E70E-132178229AFC}"/>
          </ac:picMkLst>
        </pc:picChg>
        <pc:picChg chg="add mod">
          <ac:chgData name="Ofek Shilon" userId="686cd1de843dcda1" providerId="LiveId" clId="{CF6E97A1-C1B7-4859-8B32-FAA805B89D02}" dt="2022-09-03T08:58:37.979" v="1838" actId="1076"/>
          <ac:picMkLst>
            <pc:docMk/>
            <pc:sldMk cId="1979216251" sldId="401"/>
            <ac:picMk id="7" creationId="{A04B102C-19AF-DEDC-443B-464C676CBF56}"/>
          </ac:picMkLst>
        </pc:picChg>
        <pc:picChg chg="del">
          <ac:chgData name="Ofek Shilon" userId="686cd1de843dcda1" providerId="LiveId" clId="{CF6E97A1-C1B7-4859-8B32-FAA805B89D02}" dt="2022-09-03T08:59:07.497" v="1843" actId="478"/>
          <ac:picMkLst>
            <pc:docMk/>
            <pc:sldMk cId="1979216251" sldId="401"/>
            <ac:picMk id="10" creationId="{912DC09C-2D19-4DF9-6D87-4B254475A786}"/>
          </ac:picMkLst>
        </pc:picChg>
        <pc:picChg chg="add mod modCrop">
          <ac:chgData name="Ofek Shilon" userId="686cd1de843dcda1" providerId="LiveId" clId="{CF6E97A1-C1B7-4859-8B32-FAA805B89D02}" dt="2022-09-03T09:00:35.067" v="1856" actId="18131"/>
          <ac:picMkLst>
            <pc:docMk/>
            <pc:sldMk cId="1979216251" sldId="401"/>
            <ac:picMk id="13" creationId="{E2FA951A-5A83-4A92-0C19-05CD3BC02467}"/>
          </ac:picMkLst>
        </pc:picChg>
        <pc:picChg chg="add mod">
          <ac:chgData name="Ofek Shilon" userId="686cd1de843dcda1" providerId="LiveId" clId="{CF6E97A1-C1B7-4859-8B32-FAA805B89D02}" dt="2022-09-03T09:01:05.907" v="1864" actId="1035"/>
          <ac:picMkLst>
            <pc:docMk/>
            <pc:sldMk cId="1979216251" sldId="401"/>
            <ac:picMk id="18" creationId="{790140DA-FB8B-A579-1C46-78B106823A06}"/>
          </ac:picMkLst>
        </pc:picChg>
      </pc:sldChg>
      <pc:sldChg chg="addSp delSp modSp new del mod">
        <pc:chgData name="Ofek Shilon" userId="686cd1de843dcda1" providerId="LiveId" clId="{CF6E97A1-C1B7-4859-8B32-FAA805B89D02}" dt="2022-09-03T12:10:01.770" v="2626" actId="47"/>
        <pc:sldMkLst>
          <pc:docMk/>
          <pc:sldMk cId="2920265277" sldId="402"/>
        </pc:sldMkLst>
        <pc:spChg chg="del">
          <ac:chgData name="Ofek Shilon" userId="686cd1de843dcda1" providerId="LiveId" clId="{CF6E97A1-C1B7-4859-8B32-FAA805B89D02}" dt="2022-09-03T11:34:49.631" v="1907" actId="478"/>
          <ac:spMkLst>
            <pc:docMk/>
            <pc:sldMk cId="2920265277" sldId="402"/>
            <ac:spMk id="2" creationId="{01C6D7C2-C9AB-3A44-34BD-1532F33C02A7}"/>
          </ac:spMkLst>
        </pc:spChg>
        <pc:spChg chg="del">
          <ac:chgData name="Ofek Shilon" userId="686cd1de843dcda1" providerId="LiveId" clId="{CF6E97A1-C1B7-4859-8B32-FAA805B89D02}" dt="2022-09-03T11:34:49.631" v="1907" actId="478"/>
          <ac:spMkLst>
            <pc:docMk/>
            <pc:sldMk cId="2920265277" sldId="402"/>
            <ac:spMk id="3" creationId="{DED17A47-339E-0D55-EC0E-0B50C3CE338D}"/>
          </ac:spMkLst>
        </pc:spChg>
        <pc:spChg chg="add mod">
          <ac:chgData name="Ofek Shilon" userId="686cd1de843dcda1" providerId="LiveId" clId="{CF6E97A1-C1B7-4859-8B32-FAA805B89D02}" dt="2022-09-03T11:36:48.851" v="2035" actId="1076"/>
          <ac:spMkLst>
            <pc:docMk/>
            <pc:sldMk cId="2920265277" sldId="402"/>
            <ac:spMk id="6" creationId="{150EAC3F-4E38-1B90-F3D3-6BE38F7B2DB9}"/>
          </ac:spMkLst>
        </pc:spChg>
        <pc:picChg chg="add del mod">
          <ac:chgData name="Ofek Shilon" userId="686cd1de843dcda1" providerId="LiveId" clId="{CF6E97A1-C1B7-4859-8B32-FAA805B89D02}" dt="2022-09-03T11:36:41.698" v="2034" actId="478"/>
          <ac:picMkLst>
            <pc:docMk/>
            <pc:sldMk cId="2920265277" sldId="402"/>
            <ac:picMk id="5" creationId="{16BD79DA-D9C6-1F6E-E47D-14DCDAD3CEBA}"/>
          </ac:picMkLst>
        </pc:picChg>
      </pc:sldChg>
      <pc:sldChg chg="addSp delSp modSp new mod modAnim">
        <pc:chgData name="Ofek Shilon" userId="686cd1de843dcda1" providerId="LiveId" clId="{CF6E97A1-C1B7-4859-8B32-FAA805B89D02}" dt="2022-09-03T12:05:11.325" v="2624" actId="1076"/>
        <pc:sldMkLst>
          <pc:docMk/>
          <pc:sldMk cId="1228602659" sldId="403"/>
        </pc:sldMkLst>
        <pc:spChg chg="mod">
          <ac:chgData name="Ofek Shilon" userId="686cd1de843dcda1" providerId="LiveId" clId="{CF6E97A1-C1B7-4859-8B32-FAA805B89D02}" dt="2022-09-03T11:43:55.485" v="2125"/>
          <ac:spMkLst>
            <pc:docMk/>
            <pc:sldMk cId="1228602659" sldId="403"/>
            <ac:spMk id="2" creationId="{9913E096-B72F-B608-06F3-31CA05F9A058}"/>
          </ac:spMkLst>
        </pc:spChg>
        <pc:spChg chg="mod">
          <ac:chgData name="Ofek Shilon" userId="686cd1de843dcda1" providerId="LiveId" clId="{CF6E97A1-C1B7-4859-8B32-FAA805B89D02}" dt="2022-09-03T11:47:38.558" v="2217" actId="1076"/>
          <ac:spMkLst>
            <pc:docMk/>
            <pc:sldMk cId="1228602659" sldId="403"/>
            <ac:spMk id="3" creationId="{F63440BD-77C1-B478-99CF-44221250F864}"/>
          </ac:spMkLst>
        </pc:spChg>
        <pc:spChg chg="add del mod">
          <ac:chgData name="Ofek Shilon" userId="686cd1de843dcda1" providerId="LiveId" clId="{CF6E97A1-C1B7-4859-8B32-FAA805B89D02}" dt="2022-09-03T11:45:16.565" v="2164" actId="478"/>
          <ac:spMkLst>
            <pc:docMk/>
            <pc:sldMk cId="1228602659" sldId="403"/>
            <ac:spMk id="5" creationId="{9BC6E3D9-EF75-380C-6CD4-99065B3B9DA0}"/>
          </ac:spMkLst>
        </pc:spChg>
        <pc:spChg chg="add mod">
          <ac:chgData name="Ofek Shilon" userId="686cd1de843dcda1" providerId="LiveId" clId="{CF6E97A1-C1B7-4859-8B32-FAA805B89D02}" dt="2022-09-03T11:59:49.796" v="2549" actId="164"/>
          <ac:spMkLst>
            <pc:docMk/>
            <pc:sldMk cId="1228602659" sldId="403"/>
            <ac:spMk id="6" creationId="{83DE774F-59A4-48D7-C898-721E5EB58590}"/>
          </ac:spMkLst>
        </pc:spChg>
        <pc:spChg chg="add mod">
          <ac:chgData name="Ofek Shilon" userId="686cd1de843dcda1" providerId="LiveId" clId="{CF6E97A1-C1B7-4859-8B32-FAA805B89D02}" dt="2022-09-03T11:59:49.796" v="2549" actId="164"/>
          <ac:spMkLst>
            <pc:docMk/>
            <pc:sldMk cId="1228602659" sldId="403"/>
            <ac:spMk id="7" creationId="{7AF81905-E47D-D71A-B5CB-002D034CA074}"/>
          </ac:spMkLst>
        </pc:spChg>
        <pc:spChg chg="add mod">
          <ac:chgData name="Ofek Shilon" userId="686cd1de843dcda1" providerId="LiveId" clId="{CF6E97A1-C1B7-4859-8B32-FAA805B89D02}" dt="2022-09-03T11:59:49.796" v="2549" actId="164"/>
          <ac:spMkLst>
            <pc:docMk/>
            <pc:sldMk cId="1228602659" sldId="403"/>
            <ac:spMk id="8" creationId="{A9D754BE-C3C9-B711-8763-698E3515E76D}"/>
          </ac:spMkLst>
        </pc:spChg>
        <pc:spChg chg="add del mod">
          <ac:chgData name="Ofek Shilon" userId="686cd1de843dcda1" providerId="LiveId" clId="{CF6E97A1-C1B7-4859-8B32-FAA805B89D02}" dt="2022-09-03T11:45:57.944" v="2188" actId="478"/>
          <ac:spMkLst>
            <pc:docMk/>
            <pc:sldMk cId="1228602659" sldId="403"/>
            <ac:spMk id="9" creationId="{093F491B-1BA7-2AB6-E71A-8A9611CC7842}"/>
          </ac:spMkLst>
        </pc:spChg>
        <pc:spChg chg="add mod">
          <ac:chgData name="Ofek Shilon" userId="686cd1de843dcda1" providerId="LiveId" clId="{CF6E97A1-C1B7-4859-8B32-FAA805B89D02}" dt="2022-09-03T11:46:08.365" v="2190" actId="571"/>
          <ac:spMkLst>
            <pc:docMk/>
            <pc:sldMk cId="1228602659" sldId="403"/>
            <ac:spMk id="10" creationId="{DBB4331D-B26E-D740-14EF-814B9855FEFE}"/>
          </ac:spMkLst>
        </pc:spChg>
        <pc:spChg chg="add mod">
          <ac:chgData name="Ofek Shilon" userId="686cd1de843dcda1" providerId="LiveId" clId="{CF6E97A1-C1B7-4859-8B32-FAA805B89D02}" dt="2022-09-03T11:59:55.693" v="2550" actId="164"/>
          <ac:spMkLst>
            <pc:docMk/>
            <pc:sldMk cId="1228602659" sldId="403"/>
            <ac:spMk id="11" creationId="{84DF9A52-6CC2-8652-577B-0356E478E5C7}"/>
          </ac:spMkLst>
        </pc:spChg>
        <pc:spChg chg="add mod">
          <ac:chgData name="Ofek Shilon" userId="686cd1de843dcda1" providerId="LiveId" clId="{CF6E97A1-C1B7-4859-8B32-FAA805B89D02}" dt="2022-09-03T11:59:55.693" v="2550" actId="164"/>
          <ac:spMkLst>
            <pc:docMk/>
            <pc:sldMk cId="1228602659" sldId="403"/>
            <ac:spMk id="12" creationId="{6AED0832-5374-1913-F7A5-70B0A1B6D267}"/>
          </ac:spMkLst>
        </pc:spChg>
        <pc:spChg chg="add mod">
          <ac:chgData name="Ofek Shilon" userId="686cd1de843dcda1" providerId="LiveId" clId="{CF6E97A1-C1B7-4859-8B32-FAA805B89D02}" dt="2022-09-03T11:59:55.693" v="2550" actId="164"/>
          <ac:spMkLst>
            <pc:docMk/>
            <pc:sldMk cId="1228602659" sldId="403"/>
            <ac:spMk id="13" creationId="{61D678C3-8B98-B04C-7940-5191FEB304A7}"/>
          </ac:spMkLst>
        </pc:spChg>
        <pc:spChg chg="add mod">
          <ac:chgData name="Ofek Shilon" userId="686cd1de843dcda1" providerId="LiveId" clId="{CF6E97A1-C1B7-4859-8B32-FAA805B89D02}" dt="2022-09-03T11:52:18.367" v="2363" actId="1035"/>
          <ac:spMkLst>
            <pc:docMk/>
            <pc:sldMk cId="1228602659" sldId="403"/>
            <ac:spMk id="23" creationId="{00546283-785F-71CB-3D64-3A3259E24401}"/>
          </ac:spMkLst>
        </pc:spChg>
        <pc:spChg chg="add mod">
          <ac:chgData name="Ofek Shilon" userId="686cd1de843dcda1" providerId="LiveId" clId="{CF6E97A1-C1B7-4859-8B32-FAA805B89D02}" dt="2022-09-03T11:52:18.367" v="2363" actId="1035"/>
          <ac:spMkLst>
            <pc:docMk/>
            <pc:sldMk cId="1228602659" sldId="403"/>
            <ac:spMk id="24" creationId="{FF4167B2-3CD0-1675-7D47-E5372577B2E2}"/>
          </ac:spMkLst>
        </pc:spChg>
        <pc:spChg chg="add mod">
          <ac:chgData name="Ofek Shilon" userId="686cd1de843dcda1" providerId="LiveId" clId="{CF6E97A1-C1B7-4859-8B32-FAA805B89D02}" dt="2022-09-03T11:52:18.367" v="2363" actId="1035"/>
          <ac:spMkLst>
            <pc:docMk/>
            <pc:sldMk cId="1228602659" sldId="403"/>
            <ac:spMk id="26" creationId="{9E1C6996-3039-53A2-8B42-3F723E823565}"/>
          </ac:spMkLst>
        </pc:spChg>
        <pc:spChg chg="add mod">
          <ac:chgData name="Ofek Shilon" userId="686cd1de843dcda1" providerId="LiveId" clId="{CF6E97A1-C1B7-4859-8B32-FAA805B89D02}" dt="2022-09-03T12:00:44.795" v="2557" actId="164"/>
          <ac:spMkLst>
            <pc:docMk/>
            <pc:sldMk cId="1228602659" sldId="403"/>
            <ac:spMk id="38" creationId="{DFD1A642-F5CA-419E-3324-0EB417F042FD}"/>
          </ac:spMkLst>
        </pc:spChg>
        <pc:spChg chg="add mod">
          <ac:chgData name="Ofek Shilon" userId="686cd1de843dcda1" providerId="LiveId" clId="{CF6E97A1-C1B7-4859-8B32-FAA805B89D02}" dt="2022-09-03T12:00:44.795" v="2557" actId="164"/>
          <ac:spMkLst>
            <pc:docMk/>
            <pc:sldMk cId="1228602659" sldId="403"/>
            <ac:spMk id="39" creationId="{DA15FF24-AD84-C1CA-C79C-EF5E3C034349}"/>
          </ac:spMkLst>
        </pc:spChg>
        <pc:spChg chg="add mod">
          <ac:chgData name="Ofek Shilon" userId="686cd1de843dcda1" providerId="LiveId" clId="{CF6E97A1-C1B7-4859-8B32-FAA805B89D02}" dt="2022-09-03T12:00:44.795" v="2557" actId="164"/>
          <ac:spMkLst>
            <pc:docMk/>
            <pc:sldMk cId="1228602659" sldId="403"/>
            <ac:spMk id="40" creationId="{3E62E2F4-B645-9B88-C4BE-A5F22CA83611}"/>
          </ac:spMkLst>
        </pc:spChg>
        <pc:spChg chg="add mod">
          <ac:chgData name="Ofek Shilon" userId="686cd1de843dcda1" providerId="LiveId" clId="{CF6E97A1-C1B7-4859-8B32-FAA805B89D02}" dt="2022-09-03T12:05:11.325" v="2624" actId="1076"/>
          <ac:spMkLst>
            <pc:docMk/>
            <pc:sldMk cId="1228602659" sldId="403"/>
            <ac:spMk id="47" creationId="{219A2416-0DE4-434E-DCA0-524E61217E96}"/>
          </ac:spMkLst>
        </pc:spChg>
        <pc:grpChg chg="add mod">
          <ac:chgData name="Ofek Shilon" userId="686cd1de843dcda1" providerId="LiveId" clId="{CF6E97A1-C1B7-4859-8B32-FAA805B89D02}" dt="2022-09-03T11:59:49.796" v="2549" actId="164"/>
          <ac:grpSpMkLst>
            <pc:docMk/>
            <pc:sldMk cId="1228602659" sldId="403"/>
            <ac:grpSpMk id="48" creationId="{CA5EB99B-8B0C-7C59-D7D2-F713ED307B38}"/>
          </ac:grpSpMkLst>
        </pc:grpChg>
        <pc:grpChg chg="add mod">
          <ac:chgData name="Ofek Shilon" userId="686cd1de843dcda1" providerId="LiveId" clId="{CF6E97A1-C1B7-4859-8B32-FAA805B89D02}" dt="2022-09-03T11:59:55.693" v="2550" actId="164"/>
          <ac:grpSpMkLst>
            <pc:docMk/>
            <pc:sldMk cId="1228602659" sldId="403"/>
            <ac:grpSpMk id="49" creationId="{B99A9F21-5C1E-AAC8-1D22-B1473E168EA5}"/>
          </ac:grpSpMkLst>
        </pc:grpChg>
        <pc:grpChg chg="add mod">
          <ac:chgData name="Ofek Shilon" userId="686cd1de843dcda1" providerId="LiveId" clId="{CF6E97A1-C1B7-4859-8B32-FAA805B89D02}" dt="2022-09-03T12:00:01.756" v="2551" actId="164"/>
          <ac:grpSpMkLst>
            <pc:docMk/>
            <pc:sldMk cId="1228602659" sldId="403"/>
            <ac:grpSpMk id="50" creationId="{44755460-D198-9866-6200-9A931728CD18}"/>
          </ac:grpSpMkLst>
        </pc:grpChg>
        <pc:grpChg chg="add mod">
          <ac:chgData name="Ofek Shilon" userId="686cd1de843dcda1" providerId="LiveId" clId="{CF6E97A1-C1B7-4859-8B32-FAA805B89D02}" dt="2022-09-03T12:05:08.173" v="2623" actId="14100"/>
          <ac:grpSpMkLst>
            <pc:docMk/>
            <pc:sldMk cId="1228602659" sldId="403"/>
            <ac:grpSpMk id="51" creationId="{4FD64D53-11D2-7C2F-A469-62BC309CA6A0}"/>
          </ac:grpSpMkLst>
        </pc:grpChg>
        <pc:grpChg chg="add mod">
          <ac:chgData name="Ofek Shilon" userId="686cd1de843dcda1" providerId="LiveId" clId="{CF6E97A1-C1B7-4859-8B32-FAA805B89D02}" dt="2022-09-03T12:00:44.795" v="2557" actId="164"/>
          <ac:grpSpMkLst>
            <pc:docMk/>
            <pc:sldMk cId="1228602659" sldId="403"/>
            <ac:grpSpMk id="52" creationId="{A85EE9FF-A1FA-C04B-F709-41EABA3107BB}"/>
          </ac:grpSpMkLst>
        </pc:grpChg>
        <pc:cxnChg chg="add del mod">
          <ac:chgData name="Ofek Shilon" userId="686cd1de843dcda1" providerId="LiveId" clId="{CF6E97A1-C1B7-4859-8B32-FAA805B89D02}" dt="2022-09-03T11:50:29.890" v="2275" actId="478"/>
          <ac:cxnSpMkLst>
            <pc:docMk/>
            <pc:sldMk cId="1228602659" sldId="403"/>
            <ac:cxnSpMk id="15" creationId="{B8378590-3A15-811D-D258-30896E137DB2}"/>
          </ac:cxnSpMkLst>
        </pc:cxnChg>
        <pc:cxnChg chg="add del mod">
          <ac:chgData name="Ofek Shilon" userId="686cd1de843dcda1" providerId="LiveId" clId="{CF6E97A1-C1B7-4859-8B32-FAA805B89D02}" dt="2022-09-03T11:50:29.890" v="2275" actId="478"/>
          <ac:cxnSpMkLst>
            <pc:docMk/>
            <pc:sldMk cId="1228602659" sldId="403"/>
            <ac:cxnSpMk id="16" creationId="{A7F7F1E4-2BE9-B6BC-6210-EAF63434F9C0}"/>
          </ac:cxnSpMkLst>
        </pc:cxnChg>
        <pc:cxnChg chg="add del mod">
          <ac:chgData name="Ofek Shilon" userId="686cd1de843dcda1" providerId="LiveId" clId="{CF6E97A1-C1B7-4859-8B32-FAA805B89D02}" dt="2022-09-03T11:50:29.890" v="2275" actId="478"/>
          <ac:cxnSpMkLst>
            <pc:docMk/>
            <pc:sldMk cId="1228602659" sldId="403"/>
            <ac:cxnSpMk id="17" creationId="{8E83650F-4805-3D95-C5FD-386B5DC321F0}"/>
          </ac:cxnSpMkLst>
        </pc:cxnChg>
        <pc:cxnChg chg="add mod">
          <ac:chgData name="Ofek Shilon" userId="686cd1de843dcda1" providerId="LiveId" clId="{CF6E97A1-C1B7-4859-8B32-FAA805B89D02}" dt="2022-09-03T12:00:01.756" v="2551" actId="164"/>
          <ac:cxnSpMkLst>
            <pc:docMk/>
            <pc:sldMk cId="1228602659" sldId="403"/>
            <ac:cxnSpMk id="27" creationId="{63AC0F52-099A-E711-D624-AC43B6E090EA}"/>
          </ac:cxnSpMkLst>
        </pc:cxnChg>
        <pc:cxnChg chg="add mod">
          <ac:chgData name="Ofek Shilon" userId="686cd1de843dcda1" providerId="LiveId" clId="{CF6E97A1-C1B7-4859-8B32-FAA805B89D02}" dt="2022-09-03T11:48:40.574" v="2258" actId="571"/>
          <ac:cxnSpMkLst>
            <pc:docMk/>
            <pc:sldMk cId="1228602659" sldId="403"/>
            <ac:cxnSpMk id="29" creationId="{1CC23D63-3564-6207-1AAE-F581C49DF810}"/>
          </ac:cxnSpMkLst>
        </pc:cxnChg>
        <pc:cxnChg chg="add mod">
          <ac:chgData name="Ofek Shilon" userId="686cd1de843dcda1" providerId="LiveId" clId="{CF6E97A1-C1B7-4859-8B32-FAA805B89D02}" dt="2022-09-03T11:48:40.574" v="2258" actId="571"/>
          <ac:cxnSpMkLst>
            <pc:docMk/>
            <pc:sldMk cId="1228602659" sldId="403"/>
            <ac:cxnSpMk id="30" creationId="{B7C439C2-8207-93B0-C4BE-748AFEDC0B5E}"/>
          </ac:cxnSpMkLst>
        </pc:cxnChg>
        <pc:cxnChg chg="add mod">
          <ac:chgData name="Ofek Shilon" userId="686cd1de843dcda1" providerId="LiveId" clId="{CF6E97A1-C1B7-4859-8B32-FAA805B89D02}" dt="2022-09-03T12:00:01.756" v="2551" actId="164"/>
          <ac:cxnSpMkLst>
            <pc:docMk/>
            <pc:sldMk cId="1228602659" sldId="403"/>
            <ac:cxnSpMk id="31" creationId="{B41B9E00-FA35-6F21-4973-E2FFB14CE60D}"/>
          </ac:cxnSpMkLst>
        </pc:cxnChg>
        <pc:cxnChg chg="add mod">
          <ac:chgData name="Ofek Shilon" userId="686cd1de843dcda1" providerId="LiveId" clId="{CF6E97A1-C1B7-4859-8B32-FAA805B89D02}" dt="2022-09-03T12:00:01.756" v="2551" actId="164"/>
          <ac:cxnSpMkLst>
            <pc:docMk/>
            <pc:sldMk cId="1228602659" sldId="403"/>
            <ac:cxnSpMk id="35" creationId="{ADF847FA-A888-4A94-C60E-2BB4A545D94F}"/>
          </ac:cxnSpMkLst>
        </pc:cxnChg>
        <pc:cxnChg chg="add mod">
          <ac:chgData name="Ofek Shilon" userId="686cd1de843dcda1" providerId="LiveId" clId="{CF6E97A1-C1B7-4859-8B32-FAA805B89D02}" dt="2022-09-03T12:00:11.481" v="2554" actId="164"/>
          <ac:cxnSpMkLst>
            <pc:docMk/>
            <pc:sldMk cId="1228602659" sldId="403"/>
            <ac:cxnSpMk id="42" creationId="{F37B70FE-03C4-DDB8-6CC2-A9433458CF4E}"/>
          </ac:cxnSpMkLst>
        </pc:cxnChg>
        <pc:cxnChg chg="add mod">
          <ac:chgData name="Ofek Shilon" userId="686cd1de843dcda1" providerId="LiveId" clId="{CF6E97A1-C1B7-4859-8B32-FAA805B89D02}" dt="2022-09-03T12:00:11.481" v="2554" actId="164"/>
          <ac:cxnSpMkLst>
            <pc:docMk/>
            <pc:sldMk cId="1228602659" sldId="403"/>
            <ac:cxnSpMk id="43" creationId="{7F50BCD1-B301-DFF6-3FAB-2202370979B0}"/>
          </ac:cxnSpMkLst>
        </pc:cxnChg>
        <pc:cxnChg chg="add mod">
          <ac:chgData name="Ofek Shilon" userId="686cd1de843dcda1" providerId="LiveId" clId="{CF6E97A1-C1B7-4859-8B32-FAA805B89D02}" dt="2022-09-03T12:00:11.481" v="2554" actId="164"/>
          <ac:cxnSpMkLst>
            <pc:docMk/>
            <pc:sldMk cId="1228602659" sldId="403"/>
            <ac:cxnSpMk id="45" creationId="{869E352A-8154-0EDE-EE56-7ADBFB482AC1}"/>
          </ac:cxnSpMkLst>
        </pc:cxnChg>
      </pc:sldChg>
      <pc:sldChg chg="modSp add del mod">
        <pc:chgData name="Ofek Shilon" userId="686cd1de843dcda1" providerId="LiveId" clId="{CF6E97A1-C1B7-4859-8B32-FAA805B89D02}" dt="2022-09-03T11:55:47.902" v="2420" actId="47"/>
        <pc:sldMkLst>
          <pc:docMk/>
          <pc:sldMk cId="131900917" sldId="404"/>
        </pc:sldMkLst>
        <pc:spChg chg="mod">
          <ac:chgData name="Ofek Shilon" userId="686cd1de843dcda1" providerId="LiveId" clId="{CF6E97A1-C1B7-4859-8B32-FAA805B89D02}" dt="2022-09-03T11:44:50.771" v="2147" actId="12"/>
          <ac:spMkLst>
            <pc:docMk/>
            <pc:sldMk cId="131900917" sldId="404"/>
            <ac:spMk id="3" creationId="{F63440BD-77C1-B478-99CF-44221250F864}"/>
          </ac:spMkLst>
        </pc:spChg>
      </pc:sldChg>
      <pc:sldChg chg="addSp delSp modSp add mod modAnim">
        <pc:chgData name="Ofek Shilon" userId="686cd1de843dcda1" providerId="LiveId" clId="{CF6E97A1-C1B7-4859-8B32-FAA805B89D02}" dt="2022-09-03T12:06:03.741" v="2625" actId="14100"/>
        <pc:sldMkLst>
          <pc:docMk/>
          <pc:sldMk cId="1098223439" sldId="405"/>
        </pc:sldMkLst>
        <pc:spChg chg="mod">
          <ac:chgData name="Ofek Shilon" userId="686cd1de843dcda1" providerId="LiveId" clId="{CF6E97A1-C1B7-4859-8B32-FAA805B89D02}" dt="2022-09-03T11:54:27.384" v="2409" actId="14100"/>
          <ac:spMkLst>
            <pc:docMk/>
            <pc:sldMk cId="1098223439" sldId="405"/>
            <ac:spMk id="3" creationId="{F63440BD-77C1-B478-99CF-44221250F864}"/>
          </ac:spMkLst>
        </pc:spChg>
        <pc:spChg chg="mod">
          <ac:chgData name="Ofek Shilon" userId="686cd1de843dcda1" providerId="LiveId" clId="{CF6E97A1-C1B7-4859-8B32-FAA805B89D02}" dt="2022-09-03T12:02:15.425" v="2582" actId="164"/>
          <ac:spMkLst>
            <pc:docMk/>
            <pc:sldMk cId="1098223439" sldId="405"/>
            <ac:spMk id="6" creationId="{83DE774F-59A4-48D7-C898-721E5EB58590}"/>
          </ac:spMkLst>
        </pc:spChg>
        <pc:spChg chg="mod">
          <ac:chgData name="Ofek Shilon" userId="686cd1de843dcda1" providerId="LiveId" clId="{CF6E97A1-C1B7-4859-8B32-FAA805B89D02}" dt="2022-09-03T12:02:15.425" v="2582" actId="164"/>
          <ac:spMkLst>
            <pc:docMk/>
            <pc:sldMk cId="1098223439" sldId="405"/>
            <ac:spMk id="7" creationId="{7AF81905-E47D-D71A-B5CB-002D034CA074}"/>
          </ac:spMkLst>
        </pc:spChg>
        <pc:spChg chg="mod">
          <ac:chgData name="Ofek Shilon" userId="686cd1de843dcda1" providerId="LiveId" clId="{CF6E97A1-C1B7-4859-8B32-FAA805B89D02}" dt="2022-09-03T12:02:15.425" v="2582" actId="164"/>
          <ac:spMkLst>
            <pc:docMk/>
            <pc:sldMk cId="1098223439" sldId="405"/>
            <ac:spMk id="8" creationId="{A9D754BE-C3C9-B711-8763-698E3515E76D}"/>
          </ac:spMkLst>
        </pc:spChg>
        <pc:spChg chg="mod">
          <ac:chgData name="Ofek Shilon" userId="686cd1de843dcda1" providerId="LiveId" clId="{CF6E97A1-C1B7-4859-8B32-FAA805B89D02}" dt="2022-09-03T12:02:26.139" v="2584" actId="164"/>
          <ac:spMkLst>
            <pc:docMk/>
            <pc:sldMk cId="1098223439" sldId="405"/>
            <ac:spMk id="11" creationId="{84DF9A52-6CC2-8652-577B-0356E478E5C7}"/>
          </ac:spMkLst>
        </pc:spChg>
        <pc:spChg chg="mod">
          <ac:chgData name="Ofek Shilon" userId="686cd1de843dcda1" providerId="LiveId" clId="{CF6E97A1-C1B7-4859-8B32-FAA805B89D02}" dt="2022-09-03T12:02:26.139" v="2584" actId="164"/>
          <ac:spMkLst>
            <pc:docMk/>
            <pc:sldMk cId="1098223439" sldId="405"/>
            <ac:spMk id="12" creationId="{6AED0832-5374-1913-F7A5-70B0A1B6D267}"/>
          </ac:spMkLst>
        </pc:spChg>
        <pc:spChg chg="mod">
          <ac:chgData name="Ofek Shilon" userId="686cd1de843dcda1" providerId="LiveId" clId="{CF6E97A1-C1B7-4859-8B32-FAA805B89D02}" dt="2022-09-03T12:02:26.139" v="2584" actId="164"/>
          <ac:spMkLst>
            <pc:docMk/>
            <pc:sldMk cId="1098223439" sldId="405"/>
            <ac:spMk id="13" creationId="{61D678C3-8B98-B04C-7940-5191FEB304A7}"/>
          </ac:spMkLst>
        </pc:spChg>
        <pc:spChg chg="add mod">
          <ac:chgData name="Ofek Shilon" userId="686cd1de843dcda1" providerId="LiveId" clId="{CF6E97A1-C1B7-4859-8B32-FAA805B89D02}" dt="2022-09-03T12:02:34.484" v="2586" actId="164"/>
          <ac:spMkLst>
            <pc:docMk/>
            <pc:sldMk cId="1098223439" sldId="405"/>
            <ac:spMk id="17" creationId="{66DB0B4B-3110-92ED-BA99-A2396D462F40}"/>
          </ac:spMkLst>
        </pc:spChg>
        <pc:spChg chg="add mod">
          <ac:chgData name="Ofek Shilon" userId="686cd1de843dcda1" providerId="LiveId" clId="{CF6E97A1-C1B7-4859-8B32-FAA805B89D02}" dt="2022-09-03T12:06:03.741" v="2625" actId="14100"/>
          <ac:spMkLst>
            <pc:docMk/>
            <pc:sldMk cId="1098223439" sldId="405"/>
            <ac:spMk id="18" creationId="{2F368CA3-3D32-7EA1-0B7A-0990034B8718}"/>
          </ac:spMkLst>
        </pc:spChg>
        <pc:spChg chg="add mod">
          <ac:chgData name="Ofek Shilon" userId="686cd1de843dcda1" providerId="LiveId" clId="{CF6E97A1-C1B7-4859-8B32-FAA805B89D02}" dt="2022-09-03T12:04:55.093" v="2622" actId="403"/>
          <ac:spMkLst>
            <pc:docMk/>
            <pc:sldMk cId="1098223439" sldId="405"/>
            <ac:spMk id="20" creationId="{D550E46A-EC66-2532-310A-34C2CAECA760}"/>
          </ac:spMkLst>
        </pc:spChg>
        <pc:spChg chg="del">
          <ac:chgData name="Ofek Shilon" userId="686cd1de843dcda1" providerId="LiveId" clId="{CF6E97A1-C1B7-4859-8B32-FAA805B89D02}" dt="2022-09-03T11:52:47.666" v="2374" actId="478"/>
          <ac:spMkLst>
            <pc:docMk/>
            <pc:sldMk cId="1098223439" sldId="405"/>
            <ac:spMk id="38" creationId="{DFD1A642-F5CA-419E-3324-0EB417F042FD}"/>
          </ac:spMkLst>
        </pc:spChg>
        <pc:spChg chg="del">
          <ac:chgData name="Ofek Shilon" userId="686cd1de843dcda1" providerId="LiveId" clId="{CF6E97A1-C1B7-4859-8B32-FAA805B89D02}" dt="2022-09-03T11:52:48.633" v="2375" actId="478"/>
          <ac:spMkLst>
            <pc:docMk/>
            <pc:sldMk cId="1098223439" sldId="405"/>
            <ac:spMk id="39" creationId="{DA15FF24-AD84-C1CA-C79C-EF5E3C034349}"/>
          </ac:spMkLst>
        </pc:spChg>
        <pc:spChg chg="del">
          <ac:chgData name="Ofek Shilon" userId="686cd1de843dcda1" providerId="LiveId" clId="{CF6E97A1-C1B7-4859-8B32-FAA805B89D02}" dt="2022-09-03T11:52:49.390" v="2376" actId="478"/>
          <ac:spMkLst>
            <pc:docMk/>
            <pc:sldMk cId="1098223439" sldId="405"/>
            <ac:spMk id="40" creationId="{3E62E2F4-B645-9B88-C4BE-A5F22CA83611}"/>
          </ac:spMkLst>
        </pc:spChg>
        <pc:spChg chg="mod">
          <ac:chgData name="Ofek Shilon" userId="686cd1de843dcda1" providerId="LiveId" clId="{CF6E97A1-C1B7-4859-8B32-FAA805B89D02}" dt="2022-09-03T12:04:46.342" v="2618" actId="1076"/>
          <ac:spMkLst>
            <pc:docMk/>
            <pc:sldMk cId="1098223439" sldId="405"/>
            <ac:spMk id="47" creationId="{219A2416-0DE4-434E-DCA0-524E61217E96}"/>
          </ac:spMkLst>
        </pc:spChg>
        <pc:grpChg chg="add mod">
          <ac:chgData name="Ofek Shilon" userId="686cd1de843dcda1" providerId="LiveId" clId="{CF6E97A1-C1B7-4859-8B32-FAA805B89D02}" dt="2022-09-03T12:02:15.425" v="2582" actId="164"/>
          <ac:grpSpMkLst>
            <pc:docMk/>
            <pc:sldMk cId="1098223439" sldId="405"/>
            <ac:grpSpMk id="21" creationId="{B66E75DA-7860-1B72-1877-6CBE970DB585}"/>
          </ac:grpSpMkLst>
        </pc:grpChg>
        <pc:grpChg chg="add mod">
          <ac:chgData name="Ofek Shilon" userId="686cd1de843dcda1" providerId="LiveId" clId="{CF6E97A1-C1B7-4859-8B32-FAA805B89D02}" dt="2022-09-03T12:02:22.078" v="2583" actId="164"/>
          <ac:grpSpMkLst>
            <pc:docMk/>
            <pc:sldMk cId="1098223439" sldId="405"/>
            <ac:grpSpMk id="22" creationId="{5795B00D-FE4A-7EBE-12D8-5761BEADDFD3}"/>
          </ac:grpSpMkLst>
        </pc:grpChg>
        <pc:grpChg chg="add mod">
          <ac:chgData name="Ofek Shilon" userId="686cd1de843dcda1" providerId="LiveId" clId="{CF6E97A1-C1B7-4859-8B32-FAA805B89D02}" dt="2022-09-03T12:02:26.139" v="2584" actId="164"/>
          <ac:grpSpMkLst>
            <pc:docMk/>
            <pc:sldMk cId="1098223439" sldId="405"/>
            <ac:grpSpMk id="25" creationId="{A72C9F3C-F5CA-429B-CDD3-B6DD6C98233C}"/>
          </ac:grpSpMkLst>
        </pc:grpChg>
        <pc:grpChg chg="add mod">
          <ac:chgData name="Ofek Shilon" userId="686cd1de843dcda1" providerId="LiveId" clId="{CF6E97A1-C1B7-4859-8B32-FAA805B89D02}" dt="2022-09-03T12:04:43.662" v="2617" actId="14100"/>
          <ac:grpSpMkLst>
            <pc:docMk/>
            <pc:sldMk cId="1098223439" sldId="405"/>
            <ac:grpSpMk id="28" creationId="{C7EBBBE4-1174-5A4E-5226-94BA8F4608D9}"/>
          </ac:grpSpMkLst>
        </pc:grpChg>
        <pc:grpChg chg="add mod">
          <ac:chgData name="Ofek Shilon" userId="686cd1de843dcda1" providerId="LiveId" clId="{CF6E97A1-C1B7-4859-8B32-FAA805B89D02}" dt="2022-09-03T12:02:34.484" v="2586" actId="164"/>
          <ac:grpSpMkLst>
            <pc:docMk/>
            <pc:sldMk cId="1098223439" sldId="405"/>
            <ac:grpSpMk id="29" creationId="{5357FB40-ED3D-58BF-5127-305F85EC665F}"/>
          </ac:grpSpMkLst>
        </pc:grpChg>
        <pc:cxnChg chg="add mod">
          <ac:chgData name="Ofek Shilon" userId="686cd1de843dcda1" providerId="LiveId" clId="{CF6E97A1-C1B7-4859-8B32-FAA805B89D02}" dt="2022-09-03T12:02:22.078" v="2583" actId="164"/>
          <ac:cxnSpMkLst>
            <pc:docMk/>
            <pc:sldMk cId="1098223439" sldId="405"/>
            <ac:cxnSpMk id="5" creationId="{2B1706A3-A7E1-F855-3FDD-8889DF227080}"/>
          </ac:cxnSpMkLst>
        </pc:cxnChg>
        <pc:cxnChg chg="add mod">
          <ac:chgData name="Ofek Shilon" userId="686cd1de843dcda1" providerId="LiveId" clId="{CF6E97A1-C1B7-4859-8B32-FAA805B89D02}" dt="2022-09-03T12:02:22.078" v="2583" actId="164"/>
          <ac:cxnSpMkLst>
            <pc:docMk/>
            <pc:sldMk cId="1098223439" sldId="405"/>
            <ac:cxnSpMk id="15" creationId="{83DC64F8-481E-F7A8-249E-A8E1776BEA8F}"/>
          </ac:cxnSpMkLst>
        </pc:cxnChg>
        <pc:cxnChg chg="add mod">
          <ac:chgData name="Ofek Shilon" userId="686cd1de843dcda1" providerId="LiveId" clId="{CF6E97A1-C1B7-4859-8B32-FAA805B89D02}" dt="2022-09-03T12:02:22.078" v="2583" actId="164"/>
          <ac:cxnSpMkLst>
            <pc:docMk/>
            <pc:sldMk cId="1098223439" sldId="405"/>
            <ac:cxnSpMk id="16" creationId="{FD67B7BC-21E2-5FD7-3889-752D7B4855E9}"/>
          </ac:cxnSpMkLst>
        </pc:cxnChg>
        <pc:cxnChg chg="add mod">
          <ac:chgData name="Ofek Shilon" userId="686cd1de843dcda1" providerId="LiveId" clId="{CF6E97A1-C1B7-4859-8B32-FAA805B89D02}" dt="2022-09-03T12:04:51.317" v="2619" actId="14100"/>
          <ac:cxnSpMkLst>
            <pc:docMk/>
            <pc:sldMk cId="1098223439" sldId="405"/>
            <ac:cxnSpMk id="19" creationId="{53E12E0E-1F59-857C-6CC9-A1330220AB89}"/>
          </ac:cxnSpMkLst>
        </pc:cxnChg>
        <pc:cxnChg chg="del mod">
          <ac:chgData name="Ofek Shilon" userId="686cd1de843dcda1" providerId="LiveId" clId="{CF6E97A1-C1B7-4859-8B32-FAA805B89D02}" dt="2022-09-03T11:53:14.149" v="2383" actId="478"/>
          <ac:cxnSpMkLst>
            <pc:docMk/>
            <pc:sldMk cId="1098223439" sldId="405"/>
            <ac:cxnSpMk id="27" creationId="{63AC0F52-099A-E711-D624-AC43B6E090EA}"/>
          </ac:cxnSpMkLst>
        </pc:cxnChg>
        <pc:cxnChg chg="del mod">
          <ac:chgData name="Ofek Shilon" userId="686cd1de843dcda1" providerId="LiveId" clId="{CF6E97A1-C1B7-4859-8B32-FAA805B89D02}" dt="2022-09-03T11:53:23.643" v="2387" actId="478"/>
          <ac:cxnSpMkLst>
            <pc:docMk/>
            <pc:sldMk cId="1098223439" sldId="405"/>
            <ac:cxnSpMk id="31" creationId="{B41B9E00-FA35-6F21-4973-E2FFB14CE60D}"/>
          </ac:cxnSpMkLst>
        </pc:cxnChg>
        <pc:cxnChg chg="del mod">
          <ac:chgData name="Ofek Shilon" userId="686cd1de843dcda1" providerId="LiveId" clId="{CF6E97A1-C1B7-4859-8B32-FAA805B89D02}" dt="2022-09-03T11:53:21.983" v="2386" actId="478"/>
          <ac:cxnSpMkLst>
            <pc:docMk/>
            <pc:sldMk cId="1098223439" sldId="405"/>
            <ac:cxnSpMk id="35" creationId="{ADF847FA-A888-4A94-C60E-2BB4A545D94F}"/>
          </ac:cxnSpMkLst>
        </pc:cxnChg>
        <pc:cxnChg chg="mod">
          <ac:chgData name="Ofek Shilon" userId="686cd1de843dcda1" providerId="LiveId" clId="{CF6E97A1-C1B7-4859-8B32-FAA805B89D02}" dt="2022-09-03T12:02:30.728" v="2585" actId="164"/>
          <ac:cxnSpMkLst>
            <pc:docMk/>
            <pc:sldMk cId="1098223439" sldId="405"/>
            <ac:cxnSpMk id="42" creationId="{F37B70FE-03C4-DDB8-6CC2-A9433458CF4E}"/>
          </ac:cxnSpMkLst>
        </pc:cxnChg>
        <pc:cxnChg chg="mod">
          <ac:chgData name="Ofek Shilon" userId="686cd1de843dcda1" providerId="LiveId" clId="{CF6E97A1-C1B7-4859-8B32-FAA805B89D02}" dt="2022-09-03T12:02:30.728" v="2585" actId="164"/>
          <ac:cxnSpMkLst>
            <pc:docMk/>
            <pc:sldMk cId="1098223439" sldId="405"/>
            <ac:cxnSpMk id="43" creationId="{7F50BCD1-B301-DFF6-3FAB-2202370979B0}"/>
          </ac:cxnSpMkLst>
        </pc:cxnChg>
        <pc:cxnChg chg="mod">
          <ac:chgData name="Ofek Shilon" userId="686cd1de843dcda1" providerId="LiveId" clId="{CF6E97A1-C1B7-4859-8B32-FAA805B89D02}" dt="2022-09-03T12:02:30.728" v="2585" actId="164"/>
          <ac:cxnSpMkLst>
            <pc:docMk/>
            <pc:sldMk cId="1098223439" sldId="405"/>
            <ac:cxnSpMk id="45" creationId="{869E352A-8154-0EDE-EE56-7ADBFB482AC1}"/>
          </ac:cxnSpMkLst>
        </pc:cxnChg>
      </pc:sldChg>
      <pc:sldChg chg="addSp delSp modSp new mod">
        <pc:chgData name="Ofek Shilon" userId="686cd1de843dcda1" providerId="LiveId" clId="{CF6E97A1-C1B7-4859-8B32-FAA805B89D02}" dt="2022-09-13T12:28:27.114" v="6219" actId="1076"/>
        <pc:sldMkLst>
          <pc:docMk/>
          <pc:sldMk cId="1903750251" sldId="406"/>
        </pc:sldMkLst>
        <pc:spChg chg="add mod">
          <ac:chgData name="Ofek Shilon" userId="686cd1de843dcda1" providerId="LiveId" clId="{CF6E97A1-C1B7-4859-8B32-FAA805B89D02}" dt="2022-09-04T19:49:24.350" v="4445" actId="14100"/>
          <ac:spMkLst>
            <pc:docMk/>
            <pc:sldMk cId="1903750251" sldId="406"/>
            <ac:spMk id="12" creationId="{E5C7D513-5939-8410-1102-09018E7AF79E}"/>
          </ac:spMkLst>
        </pc:spChg>
        <pc:spChg chg="add mod">
          <ac:chgData name="Ofek Shilon" userId="686cd1de843dcda1" providerId="LiveId" clId="{CF6E97A1-C1B7-4859-8B32-FAA805B89D02}" dt="2022-09-04T19:49:42.375" v="4449" actId="14100"/>
          <ac:spMkLst>
            <pc:docMk/>
            <pc:sldMk cId="1903750251" sldId="406"/>
            <ac:spMk id="13" creationId="{5BF7F89B-643C-B59B-064A-838C2B576C21}"/>
          </ac:spMkLst>
        </pc:spChg>
        <pc:picChg chg="add mod">
          <ac:chgData name="Ofek Shilon" userId="686cd1de843dcda1" providerId="LiveId" clId="{CF6E97A1-C1B7-4859-8B32-FAA805B89D02}" dt="2022-09-13T12:28:27.114" v="6219" actId="1076"/>
          <ac:picMkLst>
            <pc:docMk/>
            <pc:sldMk cId="1903750251" sldId="406"/>
            <ac:picMk id="6" creationId="{BB79725F-57E9-EDB5-CAEB-74A10398E94C}"/>
          </ac:picMkLst>
        </pc:picChg>
        <pc:picChg chg="add del mod">
          <ac:chgData name="Ofek Shilon" userId="686cd1de843dcda1" providerId="LiveId" clId="{CF6E97A1-C1B7-4859-8B32-FAA805B89D02}" dt="2022-09-04T19:48:07.467" v="4432" actId="478"/>
          <ac:picMkLst>
            <pc:docMk/>
            <pc:sldMk cId="1903750251" sldId="406"/>
            <ac:picMk id="8" creationId="{53EA5FCC-2037-C5E2-226D-0CCC1BE48D96}"/>
          </ac:picMkLst>
        </pc:picChg>
        <pc:picChg chg="add mod">
          <ac:chgData name="Ofek Shilon" userId="686cd1de843dcda1" providerId="LiveId" clId="{CF6E97A1-C1B7-4859-8B32-FAA805B89D02}" dt="2022-09-04T19:48:41.158" v="4438" actId="1076"/>
          <ac:picMkLst>
            <pc:docMk/>
            <pc:sldMk cId="1903750251" sldId="406"/>
            <ac:picMk id="10" creationId="{8AEAD1C3-81AC-C63B-C67B-7A28AC1D2D92}"/>
          </ac:picMkLst>
        </pc:picChg>
      </pc:sldChg>
      <pc:sldChg chg="addSp delSp modSp new del mod">
        <pc:chgData name="Ofek Shilon" userId="686cd1de843dcda1" providerId="LiveId" clId="{CF6E97A1-C1B7-4859-8B32-FAA805B89D02}" dt="2022-09-09T08:54:43.323" v="4643" actId="47"/>
        <pc:sldMkLst>
          <pc:docMk/>
          <pc:sldMk cId="2031408286" sldId="407"/>
        </pc:sldMkLst>
        <pc:spChg chg="mod">
          <ac:chgData name="Ofek Shilon" userId="686cd1de843dcda1" providerId="LiveId" clId="{CF6E97A1-C1B7-4859-8B32-FAA805B89D02}" dt="2022-09-08T14:44:19.064" v="4584" actId="120"/>
          <ac:spMkLst>
            <pc:docMk/>
            <pc:sldMk cId="2031408286" sldId="407"/>
            <ac:spMk id="2" creationId="{2AC05202-5945-E4C0-EEAB-8C8475BD95A5}"/>
          </ac:spMkLst>
        </pc:spChg>
        <pc:spChg chg="del">
          <ac:chgData name="Ofek Shilon" userId="686cd1de843dcda1" providerId="LiveId" clId="{CF6E97A1-C1B7-4859-8B32-FAA805B89D02}" dt="2022-09-08T09:25:33.890" v="4575" actId="478"/>
          <ac:spMkLst>
            <pc:docMk/>
            <pc:sldMk cId="2031408286" sldId="407"/>
            <ac:spMk id="3" creationId="{7BD04857-8BFE-C291-F574-32D106F2D985}"/>
          </ac:spMkLst>
        </pc:spChg>
        <pc:picChg chg="add mod">
          <ac:chgData name="Ofek Shilon" userId="686cd1de843dcda1" providerId="LiveId" clId="{CF6E97A1-C1B7-4859-8B32-FAA805B89D02}" dt="2022-09-08T14:44:34.038" v="4587" actId="14100"/>
          <ac:picMkLst>
            <pc:docMk/>
            <pc:sldMk cId="2031408286" sldId="407"/>
            <ac:picMk id="6" creationId="{2AB3F88C-80AD-C03E-5C20-02879E8A2708}"/>
          </ac:picMkLst>
        </pc:picChg>
      </pc:sldChg>
      <pc:sldChg chg="addSp delSp modSp new mod">
        <pc:chgData name="Ofek Shilon" userId="686cd1de843dcda1" providerId="LiveId" clId="{CF6E97A1-C1B7-4859-8B32-FAA805B89D02}" dt="2022-09-11T22:08:02.325" v="4755" actId="478"/>
        <pc:sldMkLst>
          <pc:docMk/>
          <pc:sldMk cId="2657961086" sldId="407"/>
        </pc:sldMkLst>
        <pc:spChg chg="mod">
          <ac:chgData name="Ofek Shilon" userId="686cd1de843dcda1" providerId="LiveId" clId="{CF6E97A1-C1B7-4859-8B32-FAA805B89D02}" dt="2022-09-11T22:07:54.629" v="4753" actId="20577"/>
          <ac:spMkLst>
            <pc:docMk/>
            <pc:sldMk cId="2657961086" sldId="407"/>
            <ac:spMk id="2" creationId="{6D59A7CE-E603-E8B1-B82B-3505A9183CE6}"/>
          </ac:spMkLst>
        </pc:spChg>
        <pc:spChg chg="del">
          <ac:chgData name="Ofek Shilon" userId="686cd1de843dcda1" providerId="LiveId" clId="{CF6E97A1-C1B7-4859-8B32-FAA805B89D02}" dt="2022-09-11T22:08:02.325" v="4755" actId="478"/>
          <ac:spMkLst>
            <pc:docMk/>
            <pc:sldMk cId="2657961086" sldId="407"/>
            <ac:spMk id="3" creationId="{5D907C15-8818-712C-8B30-6AC6E188AD9B}"/>
          </ac:spMkLst>
        </pc:spChg>
        <pc:picChg chg="add del">
          <ac:chgData name="Ofek Shilon" userId="686cd1de843dcda1" providerId="LiveId" clId="{CF6E97A1-C1B7-4859-8B32-FAA805B89D02}" dt="2022-09-11T22:06:52.298" v="4725" actId="478"/>
          <ac:picMkLst>
            <pc:docMk/>
            <pc:sldMk cId="2657961086" sldId="407"/>
            <ac:picMk id="6" creationId="{1796E9C9-18B4-0934-E708-D919E1712344}"/>
          </ac:picMkLst>
        </pc:picChg>
        <pc:picChg chg="add mod modCrop">
          <ac:chgData name="Ofek Shilon" userId="686cd1de843dcda1" providerId="LiveId" clId="{CF6E97A1-C1B7-4859-8B32-FAA805B89D02}" dt="2022-09-11T22:07:58.698" v="4754" actId="1076"/>
          <ac:picMkLst>
            <pc:docMk/>
            <pc:sldMk cId="2657961086" sldId="407"/>
            <ac:picMk id="8" creationId="{B9620CCD-AAD1-4834-1744-F60CE48C6313}"/>
          </ac:picMkLst>
        </pc:picChg>
      </pc:sldChg>
      <pc:sldChg chg="new del">
        <pc:chgData name="Ofek Shilon" userId="686cd1de843dcda1" providerId="LiveId" clId="{CF6E97A1-C1B7-4859-8B32-FAA805B89D02}" dt="2022-09-08T09:23:27.538" v="4502" actId="47"/>
        <pc:sldMkLst>
          <pc:docMk/>
          <pc:sldMk cId="3945774380" sldId="407"/>
        </pc:sldMkLst>
      </pc:sldChg>
      <pc:sldChg chg="addSp modSp new mod ord">
        <pc:chgData name="Ofek Shilon" userId="686cd1de843dcda1" providerId="LiveId" clId="{CF6E97A1-C1B7-4859-8B32-FAA805B89D02}" dt="2022-09-12T00:08:31.405" v="4833"/>
        <pc:sldMkLst>
          <pc:docMk/>
          <pc:sldMk cId="1224831144" sldId="408"/>
        </pc:sldMkLst>
        <pc:spChg chg="mod">
          <ac:chgData name="Ofek Shilon" userId="686cd1de843dcda1" providerId="LiveId" clId="{CF6E97A1-C1B7-4859-8B32-FAA805B89D02}" dt="2022-09-12T00:06:20.430" v="4761" actId="14100"/>
          <ac:spMkLst>
            <pc:docMk/>
            <pc:sldMk cId="1224831144" sldId="408"/>
            <ac:spMk id="2" creationId="{A83E7A14-8147-DE26-511D-6E9469163411}"/>
          </ac:spMkLst>
        </pc:spChg>
        <pc:spChg chg="mod">
          <ac:chgData name="Ofek Shilon" userId="686cd1de843dcda1" providerId="LiveId" clId="{CF6E97A1-C1B7-4859-8B32-FAA805B89D02}" dt="2022-09-12T00:06:50.895" v="4763" actId="20577"/>
          <ac:spMkLst>
            <pc:docMk/>
            <pc:sldMk cId="1224831144" sldId="408"/>
            <ac:spMk id="3" creationId="{8D23F064-ECD9-867E-703C-5B537F3AB525}"/>
          </ac:spMkLst>
        </pc:spChg>
        <pc:spChg chg="add mod">
          <ac:chgData name="Ofek Shilon" userId="686cd1de843dcda1" providerId="LiveId" clId="{CF6E97A1-C1B7-4859-8B32-FAA805B89D02}" dt="2022-09-12T00:08:17.075" v="4831" actId="1037"/>
          <ac:spMkLst>
            <pc:docMk/>
            <pc:sldMk cId="1224831144" sldId="408"/>
            <ac:spMk id="8" creationId="{7F85C7F7-0227-B24F-7BF3-F3D842D2FE8A}"/>
          </ac:spMkLst>
        </pc:spChg>
        <pc:picChg chg="add mod">
          <ac:chgData name="Ofek Shilon" userId="686cd1de843dcda1" providerId="LiveId" clId="{CF6E97A1-C1B7-4859-8B32-FAA805B89D02}" dt="2022-09-12T00:07:51.565" v="4769" actId="1076"/>
          <ac:picMkLst>
            <pc:docMk/>
            <pc:sldMk cId="1224831144" sldId="408"/>
            <ac:picMk id="6" creationId="{98329B8C-08B6-A4F6-E2F6-4D58D0B406DB}"/>
          </ac:picMkLst>
        </pc:picChg>
      </pc:sldChg>
      <pc:sldChg chg="add">
        <pc:chgData name="Ofek Shilon" userId="686cd1de843dcda1" providerId="LiveId" clId="{CF6E97A1-C1B7-4859-8B32-FAA805B89D02}" dt="2022-09-13T00:07:58.802" v="4834"/>
        <pc:sldMkLst>
          <pc:docMk/>
          <pc:sldMk cId="2018762799" sldId="409"/>
        </pc:sldMkLst>
      </pc:sldChg>
      <pc:sldChg chg="addSp delSp modSp new mod">
        <pc:chgData name="Ofek Shilon" userId="686cd1de843dcda1" providerId="LiveId" clId="{CF6E97A1-C1B7-4859-8B32-FAA805B89D02}" dt="2022-09-14T17:13:47.978" v="6512" actId="1076"/>
        <pc:sldMkLst>
          <pc:docMk/>
          <pc:sldMk cId="553956756" sldId="410"/>
        </pc:sldMkLst>
        <pc:spChg chg="mod">
          <ac:chgData name="Ofek Shilon" userId="686cd1de843dcda1" providerId="LiveId" clId="{CF6E97A1-C1B7-4859-8B32-FAA805B89D02}" dt="2022-09-14T03:23:03.449" v="6254" actId="20577"/>
          <ac:spMkLst>
            <pc:docMk/>
            <pc:sldMk cId="553956756" sldId="410"/>
            <ac:spMk id="2" creationId="{417A72E8-E92D-2D7E-B7DA-19857DBD98CE}"/>
          </ac:spMkLst>
        </pc:spChg>
        <pc:spChg chg="del">
          <ac:chgData name="Ofek Shilon" userId="686cd1de843dcda1" providerId="LiveId" clId="{CF6E97A1-C1B7-4859-8B32-FAA805B89D02}" dt="2022-09-14T03:23:38.036" v="6255" actId="22"/>
          <ac:spMkLst>
            <pc:docMk/>
            <pc:sldMk cId="553956756" sldId="410"/>
            <ac:spMk id="3" creationId="{695D685D-3470-326F-5D8D-1B6C6C3EAE61}"/>
          </ac:spMkLst>
        </pc:spChg>
        <pc:spChg chg="add mod">
          <ac:chgData name="Ofek Shilon" userId="686cd1de843dcda1" providerId="LiveId" clId="{CF6E97A1-C1B7-4859-8B32-FAA805B89D02}" dt="2022-09-14T17:13:26.104" v="6505" actId="478"/>
          <ac:spMkLst>
            <pc:docMk/>
            <pc:sldMk cId="553956756" sldId="410"/>
            <ac:spMk id="8" creationId="{373DC3A8-004E-4753-9FDC-13C157AB7301}"/>
          </ac:spMkLst>
        </pc:spChg>
        <pc:picChg chg="add del mod ord">
          <ac:chgData name="Ofek Shilon" userId="686cd1de843dcda1" providerId="LiveId" clId="{CF6E97A1-C1B7-4859-8B32-FAA805B89D02}" dt="2022-09-14T17:13:26.104" v="6505" actId="478"/>
          <ac:picMkLst>
            <pc:docMk/>
            <pc:sldMk cId="553956756" sldId="410"/>
            <ac:picMk id="6" creationId="{55836BEB-32FE-11F1-822C-07116AE03B41}"/>
          </ac:picMkLst>
        </pc:picChg>
        <pc:picChg chg="add mod">
          <ac:chgData name="Ofek Shilon" userId="686cd1de843dcda1" providerId="LiveId" clId="{CF6E97A1-C1B7-4859-8B32-FAA805B89D02}" dt="2022-09-14T17:13:47.978" v="6512" actId="1076"/>
          <ac:picMkLst>
            <pc:docMk/>
            <pc:sldMk cId="553956756" sldId="410"/>
            <ac:picMk id="10" creationId="{92CC1A5E-BD5C-990A-0549-F33CD5C848FB}"/>
          </ac:picMkLst>
        </pc:picChg>
      </pc:sldChg>
      <pc:sldMasterChg chg="del delSldLayout">
        <pc:chgData name="Ofek Shilon" userId="686cd1de843dcda1" providerId="LiveId" clId="{CF6E97A1-C1B7-4859-8B32-FAA805B89D02}" dt="2022-08-25T19:27:58.139" v="0" actId="2696"/>
        <pc:sldMasterMkLst>
          <pc:docMk/>
          <pc:sldMasterMk cId="1940661140" sldId="2147483660"/>
        </pc:sldMasterMkLst>
        <pc:sldLayoutChg chg="del">
          <pc:chgData name="Ofek Shilon" userId="686cd1de843dcda1" providerId="LiveId" clId="{CF6E97A1-C1B7-4859-8B32-FAA805B89D02}" dt="2022-08-25T19:27:58.139" v="0" actId="2696"/>
          <pc:sldLayoutMkLst>
            <pc:docMk/>
            <pc:sldMasterMk cId="1940661140" sldId="2147483660"/>
            <pc:sldLayoutMk cId="2406492893" sldId="2147483661"/>
          </pc:sldLayoutMkLst>
        </pc:sldLayoutChg>
        <pc:sldLayoutChg chg="del">
          <pc:chgData name="Ofek Shilon" userId="686cd1de843dcda1" providerId="LiveId" clId="{CF6E97A1-C1B7-4859-8B32-FAA805B89D02}" dt="2022-08-25T19:27:58.139" v="0" actId="2696"/>
          <pc:sldLayoutMkLst>
            <pc:docMk/>
            <pc:sldMasterMk cId="1940661140" sldId="2147483660"/>
            <pc:sldLayoutMk cId="2912584097" sldId="2147483662"/>
          </pc:sldLayoutMkLst>
        </pc:sldLayoutChg>
        <pc:sldLayoutChg chg="del">
          <pc:chgData name="Ofek Shilon" userId="686cd1de843dcda1" providerId="LiveId" clId="{CF6E97A1-C1B7-4859-8B32-FAA805B89D02}" dt="2022-08-25T19:27:58.139" v="0" actId="2696"/>
          <pc:sldLayoutMkLst>
            <pc:docMk/>
            <pc:sldMasterMk cId="1940661140" sldId="2147483660"/>
            <pc:sldLayoutMk cId="1498818394" sldId="2147483663"/>
          </pc:sldLayoutMkLst>
        </pc:sldLayoutChg>
        <pc:sldLayoutChg chg="del">
          <pc:chgData name="Ofek Shilon" userId="686cd1de843dcda1" providerId="LiveId" clId="{CF6E97A1-C1B7-4859-8B32-FAA805B89D02}" dt="2022-08-25T19:27:58.139" v="0" actId="2696"/>
          <pc:sldLayoutMkLst>
            <pc:docMk/>
            <pc:sldMasterMk cId="1940661140" sldId="2147483660"/>
            <pc:sldLayoutMk cId="1172899482" sldId="2147483664"/>
          </pc:sldLayoutMkLst>
        </pc:sldLayoutChg>
        <pc:sldLayoutChg chg="del">
          <pc:chgData name="Ofek Shilon" userId="686cd1de843dcda1" providerId="LiveId" clId="{CF6E97A1-C1B7-4859-8B32-FAA805B89D02}" dt="2022-08-25T19:27:58.139" v="0" actId="2696"/>
          <pc:sldLayoutMkLst>
            <pc:docMk/>
            <pc:sldMasterMk cId="1940661140" sldId="2147483660"/>
            <pc:sldLayoutMk cId="779656905" sldId="2147483665"/>
          </pc:sldLayoutMkLst>
        </pc:sldLayoutChg>
        <pc:sldLayoutChg chg="del">
          <pc:chgData name="Ofek Shilon" userId="686cd1de843dcda1" providerId="LiveId" clId="{CF6E97A1-C1B7-4859-8B32-FAA805B89D02}" dt="2022-08-25T19:27:58.139" v="0" actId="2696"/>
          <pc:sldLayoutMkLst>
            <pc:docMk/>
            <pc:sldMasterMk cId="1940661140" sldId="2147483660"/>
            <pc:sldLayoutMk cId="2501420324" sldId="2147483666"/>
          </pc:sldLayoutMkLst>
        </pc:sldLayoutChg>
        <pc:sldLayoutChg chg="del">
          <pc:chgData name="Ofek Shilon" userId="686cd1de843dcda1" providerId="LiveId" clId="{CF6E97A1-C1B7-4859-8B32-FAA805B89D02}" dt="2022-08-25T19:27:58.139" v="0" actId="2696"/>
          <pc:sldLayoutMkLst>
            <pc:docMk/>
            <pc:sldMasterMk cId="1940661140" sldId="2147483660"/>
            <pc:sldLayoutMk cId="2498424407" sldId="2147483667"/>
          </pc:sldLayoutMkLst>
        </pc:sldLayoutChg>
        <pc:sldLayoutChg chg="del">
          <pc:chgData name="Ofek Shilon" userId="686cd1de843dcda1" providerId="LiveId" clId="{CF6E97A1-C1B7-4859-8B32-FAA805B89D02}" dt="2022-08-25T19:27:58.139" v="0" actId="2696"/>
          <pc:sldLayoutMkLst>
            <pc:docMk/>
            <pc:sldMasterMk cId="1940661140" sldId="2147483660"/>
            <pc:sldLayoutMk cId="893607833" sldId="2147483668"/>
          </pc:sldLayoutMkLst>
        </pc:sldLayoutChg>
        <pc:sldLayoutChg chg="del">
          <pc:chgData name="Ofek Shilon" userId="686cd1de843dcda1" providerId="LiveId" clId="{CF6E97A1-C1B7-4859-8B32-FAA805B89D02}" dt="2022-08-25T19:27:58.139" v="0" actId="2696"/>
          <pc:sldLayoutMkLst>
            <pc:docMk/>
            <pc:sldMasterMk cId="1940661140" sldId="2147483660"/>
            <pc:sldLayoutMk cId="1551928765" sldId="2147483669"/>
          </pc:sldLayoutMkLst>
        </pc:sldLayoutChg>
        <pc:sldLayoutChg chg="del">
          <pc:chgData name="Ofek Shilon" userId="686cd1de843dcda1" providerId="LiveId" clId="{CF6E97A1-C1B7-4859-8B32-FAA805B89D02}" dt="2022-08-25T19:27:58.139" v="0" actId="2696"/>
          <pc:sldLayoutMkLst>
            <pc:docMk/>
            <pc:sldMasterMk cId="1940661140" sldId="2147483660"/>
            <pc:sldLayoutMk cId="1221846610" sldId="2147483670"/>
          </pc:sldLayoutMkLst>
        </pc:sldLayoutChg>
        <pc:sldLayoutChg chg="del">
          <pc:chgData name="Ofek Shilon" userId="686cd1de843dcda1" providerId="LiveId" clId="{CF6E97A1-C1B7-4859-8B32-FAA805B89D02}" dt="2022-08-25T19:27:58.139" v="0" actId="2696"/>
          <pc:sldLayoutMkLst>
            <pc:docMk/>
            <pc:sldMasterMk cId="1940661140" sldId="2147483660"/>
            <pc:sldLayoutMk cId="1430911973" sldId="214748367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ID4096"/>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C33876-2D85-4BDD-9BEC-DAB32A153224}" type="datetimeFigureOut">
              <a:rPr lang="LID4096" smtClean="0"/>
              <a:t>09/12/2022</a:t>
            </a:fld>
            <a:endParaRPr lang="LID4096"/>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ID4096"/>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ID4096"/>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5CBDF5-59EE-4795-BD71-57EA8FA3FAF7}" type="slidenum">
              <a:rPr lang="LID4096" smtClean="0"/>
              <a:t>‹#›</a:t>
            </a:fld>
            <a:endParaRPr lang="LID4096"/>
          </a:p>
        </p:txBody>
      </p:sp>
    </p:spTree>
    <p:extLst>
      <p:ext uri="{BB962C8B-B14F-4D97-AF65-F5344CB8AC3E}">
        <p14:creationId xmlns:p14="http://schemas.microsoft.com/office/powerpoint/2010/main" val="1179165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present a tool to help you guide your compiler into generating better code.</a:t>
            </a:r>
          </a:p>
          <a:p>
            <a:r>
              <a:rPr lang="en-US" dirty="0"/>
              <a:t>I will focus initially on clang, but discuss other compilers in the latter parts of the talk.</a:t>
            </a:r>
          </a:p>
          <a:p>
            <a:endParaRPr lang="en-US" dirty="0"/>
          </a:p>
          <a:p>
            <a:r>
              <a:rPr lang="en-US" dirty="0"/>
              <a:t>The tool I will discussing is optimization remarks. Don’t worry if you’ve never heard of it, few did.</a:t>
            </a:r>
          </a:p>
        </p:txBody>
      </p:sp>
      <p:sp>
        <p:nvSpPr>
          <p:cNvPr id="4" name="Slide Number Placeholder 3"/>
          <p:cNvSpPr>
            <a:spLocks noGrp="1"/>
          </p:cNvSpPr>
          <p:nvPr>
            <p:ph type="sldNum" sz="quarter" idx="5"/>
          </p:nvPr>
        </p:nvSpPr>
        <p:spPr/>
        <p:txBody>
          <a:bodyPr/>
          <a:lstStyle/>
          <a:p>
            <a:fld id="{865CBDF5-59EE-4795-BD71-57EA8FA3FAF7}" type="slidenum">
              <a:rPr lang="LID4096" smtClean="0"/>
              <a:t>1</a:t>
            </a:fld>
            <a:endParaRPr lang="LID4096"/>
          </a:p>
        </p:txBody>
      </p:sp>
    </p:spTree>
    <p:extLst>
      <p:ext uri="{BB962C8B-B14F-4D97-AF65-F5344CB8AC3E}">
        <p14:creationId xmlns:p14="http://schemas.microsoft.com/office/powerpoint/2010/main" val="3738197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865CBDF5-59EE-4795-BD71-57EA8FA3FAF7}" type="slidenum">
              <a:rPr lang="LID4096" smtClean="0"/>
              <a:t>12</a:t>
            </a:fld>
            <a:endParaRPr lang="LID4096"/>
          </a:p>
        </p:txBody>
      </p:sp>
    </p:spTree>
    <p:extLst>
      <p:ext uri="{BB962C8B-B14F-4D97-AF65-F5344CB8AC3E}">
        <p14:creationId xmlns:p14="http://schemas.microsoft.com/office/powerpoint/2010/main" val="4022700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865CBDF5-59EE-4795-BD71-57EA8FA3FAF7}" type="slidenum">
              <a:rPr lang="LID4096" smtClean="0"/>
              <a:t>13</a:t>
            </a:fld>
            <a:endParaRPr lang="LID4096"/>
          </a:p>
        </p:txBody>
      </p:sp>
    </p:spTree>
    <p:extLst>
      <p:ext uri="{BB962C8B-B14F-4D97-AF65-F5344CB8AC3E}">
        <p14:creationId xmlns:p14="http://schemas.microsoft.com/office/powerpoint/2010/main" val="2707220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5CBDF5-59EE-4795-BD71-57EA8FA3FAF7}" type="slidenum">
              <a:rPr lang="LID4096" smtClean="0"/>
              <a:t>14</a:t>
            </a:fld>
            <a:endParaRPr lang="LID4096"/>
          </a:p>
        </p:txBody>
      </p:sp>
    </p:spTree>
    <p:extLst>
      <p:ext uri="{BB962C8B-B14F-4D97-AF65-F5344CB8AC3E}">
        <p14:creationId xmlns:p14="http://schemas.microsoft.com/office/powerpoint/2010/main" val="3700000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5CBDF5-59EE-4795-BD71-57EA8FA3FAF7}" type="slidenum">
              <a:rPr lang="LID4096" smtClean="0"/>
              <a:t>15</a:t>
            </a:fld>
            <a:endParaRPr lang="LID4096"/>
          </a:p>
        </p:txBody>
      </p:sp>
    </p:spTree>
    <p:extLst>
      <p:ext uri="{BB962C8B-B14F-4D97-AF65-F5344CB8AC3E}">
        <p14:creationId xmlns:p14="http://schemas.microsoft.com/office/powerpoint/2010/main" val="3315916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865CBDF5-59EE-4795-BD71-57EA8FA3FAF7}" type="slidenum">
              <a:rPr lang="LID4096" smtClean="0"/>
              <a:t>16</a:t>
            </a:fld>
            <a:endParaRPr lang="LID4096"/>
          </a:p>
        </p:txBody>
      </p:sp>
    </p:spTree>
    <p:extLst>
      <p:ext uri="{BB962C8B-B14F-4D97-AF65-F5344CB8AC3E}">
        <p14:creationId xmlns:p14="http://schemas.microsoft.com/office/powerpoint/2010/main" val="1771715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fld id="{865CBDF5-59EE-4795-BD71-57EA8FA3FAF7}" type="slidenum">
              <a:rPr lang="LID4096" smtClean="0"/>
              <a:t>17</a:t>
            </a:fld>
            <a:endParaRPr lang="LID4096"/>
          </a:p>
        </p:txBody>
      </p:sp>
    </p:spTree>
    <p:extLst>
      <p:ext uri="{BB962C8B-B14F-4D97-AF65-F5344CB8AC3E}">
        <p14:creationId xmlns:p14="http://schemas.microsoft.com/office/powerpoint/2010/main" val="18430376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had the pleasure of submitting some fixes to compiler explorer handling of remarks</a:t>
            </a:r>
          </a:p>
        </p:txBody>
      </p:sp>
      <p:sp>
        <p:nvSpPr>
          <p:cNvPr id="4" name="Slide Number Placeholder 3"/>
          <p:cNvSpPr>
            <a:spLocks noGrp="1"/>
          </p:cNvSpPr>
          <p:nvPr>
            <p:ph type="sldNum" sz="quarter" idx="5"/>
          </p:nvPr>
        </p:nvSpPr>
        <p:spPr/>
        <p:txBody>
          <a:bodyPr/>
          <a:lstStyle/>
          <a:p>
            <a:fld id="{865CBDF5-59EE-4795-BD71-57EA8FA3FAF7}" type="slidenum">
              <a:rPr lang="LID4096" smtClean="0"/>
              <a:t>18</a:t>
            </a:fld>
            <a:endParaRPr lang="LID4096"/>
          </a:p>
        </p:txBody>
      </p:sp>
    </p:spTree>
    <p:extLst>
      <p:ext uri="{BB962C8B-B14F-4D97-AF65-F5344CB8AC3E}">
        <p14:creationId xmlns:p14="http://schemas.microsoft.com/office/powerpoint/2010/main" val="2551972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Replace with Godbolt</a:t>
            </a:r>
          </a:p>
          <a:p>
            <a:endParaRPr lang="en-US" dirty="0"/>
          </a:p>
        </p:txBody>
      </p:sp>
      <p:sp>
        <p:nvSpPr>
          <p:cNvPr id="4" name="Slide Number Placeholder 3"/>
          <p:cNvSpPr>
            <a:spLocks noGrp="1"/>
          </p:cNvSpPr>
          <p:nvPr>
            <p:ph type="sldNum" sz="quarter" idx="5"/>
          </p:nvPr>
        </p:nvSpPr>
        <p:spPr/>
        <p:txBody>
          <a:bodyPr/>
          <a:lstStyle/>
          <a:p>
            <a:fld id="{865CBDF5-59EE-4795-BD71-57EA8FA3FAF7}" type="slidenum">
              <a:rPr lang="LID4096" smtClean="0"/>
              <a:t>20</a:t>
            </a:fld>
            <a:endParaRPr lang="LID4096"/>
          </a:p>
        </p:txBody>
      </p:sp>
    </p:spTree>
    <p:extLst>
      <p:ext uri="{BB962C8B-B14F-4D97-AF65-F5344CB8AC3E}">
        <p14:creationId xmlns:p14="http://schemas.microsoft.com/office/powerpoint/2010/main" val="27734784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Appear gradually</a:t>
            </a:r>
          </a:p>
          <a:p>
            <a:endParaRPr lang="en-US" dirty="0"/>
          </a:p>
        </p:txBody>
      </p:sp>
      <p:sp>
        <p:nvSpPr>
          <p:cNvPr id="4" name="Slide Number Placeholder 3"/>
          <p:cNvSpPr>
            <a:spLocks noGrp="1"/>
          </p:cNvSpPr>
          <p:nvPr>
            <p:ph type="sldNum" sz="quarter" idx="5"/>
          </p:nvPr>
        </p:nvSpPr>
        <p:spPr/>
        <p:txBody>
          <a:bodyPr/>
          <a:lstStyle/>
          <a:p>
            <a:fld id="{865CBDF5-59EE-4795-BD71-57EA8FA3FAF7}" type="slidenum">
              <a:rPr lang="LID4096" smtClean="0"/>
              <a:t>21</a:t>
            </a:fld>
            <a:endParaRPr lang="LID4096"/>
          </a:p>
        </p:txBody>
      </p:sp>
    </p:spTree>
    <p:extLst>
      <p:ext uri="{BB962C8B-B14F-4D97-AF65-F5344CB8AC3E}">
        <p14:creationId xmlns:p14="http://schemas.microsoft.com/office/powerpoint/2010/main" val="23500573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Appear gradually</a:t>
            </a:r>
          </a:p>
          <a:p>
            <a:endParaRPr lang="en-US" dirty="0"/>
          </a:p>
        </p:txBody>
      </p:sp>
      <p:sp>
        <p:nvSpPr>
          <p:cNvPr id="4" name="Slide Number Placeholder 3"/>
          <p:cNvSpPr>
            <a:spLocks noGrp="1"/>
          </p:cNvSpPr>
          <p:nvPr>
            <p:ph type="sldNum" sz="quarter" idx="5"/>
          </p:nvPr>
        </p:nvSpPr>
        <p:spPr/>
        <p:txBody>
          <a:bodyPr/>
          <a:lstStyle/>
          <a:p>
            <a:fld id="{865CBDF5-59EE-4795-BD71-57EA8FA3FAF7}" type="slidenum">
              <a:rPr lang="LID4096" smtClean="0"/>
              <a:t>22</a:t>
            </a:fld>
            <a:endParaRPr lang="LID4096"/>
          </a:p>
        </p:txBody>
      </p:sp>
    </p:spTree>
    <p:extLst>
      <p:ext uri="{BB962C8B-B14F-4D97-AF65-F5344CB8AC3E}">
        <p14:creationId xmlns:p14="http://schemas.microsoft.com/office/powerpoint/2010/main" val="1984955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about 2/3ds of this talk would be limited to clang only, then the scope would be broadened a bit.</a:t>
            </a:r>
          </a:p>
          <a:p>
            <a:endParaRPr lang="en-US" dirty="0"/>
          </a:p>
          <a:p>
            <a:r>
              <a:rPr lang="en-US" dirty="0"/>
              <a:t>Optimization passes typically leave logs behind – these are called optimization remarks. (sometimes optimization </a:t>
            </a:r>
            <a:r>
              <a:rPr lang="en-US" dirty="0" err="1"/>
              <a:t>diganostics</a:t>
            </a:r>
            <a:r>
              <a:rPr lang="en-US" dirty="0"/>
              <a:t> in the docs)</a:t>
            </a:r>
          </a:p>
          <a:p>
            <a:r>
              <a:rPr lang="en-US" dirty="0"/>
              <a:t>They are phrased by and for compiler authors and so call for some deciphering, but once that is done – we have a new tool to understand optimization problems and sometimes solve them .</a:t>
            </a:r>
          </a:p>
          <a:p>
            <a:endParaRPr lang="en-US" dirty="0"/>
          </a:p>
          <a:p>
            <a:r>
              <a:rPr lang="en-US" dirty="0"/>
              <a:t>This might be a big deal.  You’ve probably heard ‘the compiler tends to be overly pessimistic’ or ‘the compiler can’t prove stuff’, but now this is no longer theoretical. With optimization remarks we can shed light on the exact places in our code and the exact over-pessimism to try and improve on.</a:t>
            </a:r>
          </a:p>
          <a:p>
            <a:endParaRPr lang="en-US" dirty="0"/>
          </a:p>
          <a:p>
            <a:endParaRPr lang="en-US" dirty="0"/>
          </a:p>
          <a:p>
            <a:endParaRPr lang="en-US" dirty="0"/>
          </a:p>
          <a:p>
            <a:r>
              <a:rPr lang="en-US" dirty="0"/>
              <a:t>I aim that by the end of this talk you’d </a:t>
            </a:r>
          </a:p>
          <a:p>
            <a:r>
              <a:rPr lang="en-US" dirty="0"/>
              <a:t>   know how to obtain optimization remarks, </a:t>
            </a:r>
          </a:p>
          <a:p>
            <a:r>
              <a:rPr lang="en-US" dirty="0"/>
              <a:t>   know how to interpret some of them and </a:t>
            </a:r>
          </a:p>
          <a:p>
            <a:r>
              <a:rPr lang="en-US" dirty="0"/>
              <a:t>   how to apply the conclusions so your compiler would be able </a:t>
            </a:r>
            <a:r>
              <a:rPr lang="en-US"/>
              <a:t>to perform better optimizations on </a:t>
            </a:r>
            <a:r>
              <a:rPr lang="en-US" dirty="0"/>
              <a:t>your code</a:t>
            </a:r>
          </a:p>
          <a:p>
            <a:endParaRPr lang="en-US" dirty="0"/>
          </a:p>
        </p:txBody>
      </p:sp>
      <p:sp>
        <p:nvSpPr>
          <p:cNvPr id="4" name="Slide Number Placeholder 3"/>
          <p:cNvSpPr>
            <a:spLocks noGrp="1"/>
          </p:cNvSpPr>
          <p:nvPr>
            <p:ph type="sldNum" sz="quarter" idx="5"/>
          </p:nvPr>
        </p:nvSpPr>
        <p:spPr/>
        <p:txBody>
          <a:bodyPr/>
          <a:lstStyle/>
          <a:p>
            <a:fld id="{865CBDF5-59EE-4795-BD71-57EA8FA3FAF7}" type="slidenum">
              <a:rPr lang="LID4096" smtClean="0"/>
              <a:t>3</a:t>
            </a:fld>
            <a:endParaRPr lang="LID4096"/>
          </a:p>
        </p:txBody>
      </p:sp>
    </p:spTree>
    <p:extLst>
      <p:ext uri="{BB962C8B-B14F-4D97-AF65-F5344CB8AC3E}">
        <p14:creationId xmlns:p14="http://schemas.microsoft.com/office/powerpoint/2010/main" val="38890675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865CBDF5-59EE-4795-BD71-57EA8FA3FAF7}" type="slidenum">
              <a:rPr lang="LID4096" smtClean="0"/>
              <a:t>23</a:t>
            </a:fld>
            <a:endParaRPr lang="LID4096"/>
          </a:p>
        </p:txBody>
      </p:sp>
    </p:spTree>
    <p:extLst>
      <p:ext uri="{BB962C8B-B14F-4D97-AF65-F5344CB8AC3E}">
        <p14:creationId xmlns:p14="http://schemas.microsoft.com/office/powerpoint/2010/main" val="333830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865CBDF5-59EE-4795-BD71-57EA8FA3FAF7}" type="slidenum">
              <a:rPr lang="LID4096" smtClean="0"/>
              <a:t>24</a:t>
            </a:fld>
            <a:endParaRPr lang="LID4096"/>
          </a:p>
        </p:txBody>
      </p:sp>
    </p:spTree>
    <p:extLst>
      <p:ext uri="{BB962C8B-B14F-4D97-AF65-F5344CB8AC3E}">
        <p14:creationId xmlns:p14="http://schemas.microsoft.com/office/powerpoint/2010/main" val="31982227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Without const – doesn’t work</a:t>
            </a:r>
          </a:p>
        </p:txBody>
      </p:sp>
      <p:sp>
        <p:nvSpPr>
          <p:cNvPr id="4" name="Slide Number Placeholder 3"/>
          <p:cNvSpPr>
            <a:spLocks noGrp="1"/>
          </p:cNvSpPr>
          <p:nvPr>
            <p:ph type="sldNum" sz="quarter" idx="5"/>
          </p:nvPr>
        </p:nvSpPr>
        <p:spPr/>
        <p:txBody>
          <a:bodyPr/>
          <a:lstStyle/>
          <a:p>
            <a:fld id="{865CBDF5-59EE-4795-BD71-57EA8FA3FAF7}" type="slidenum">
              <a:rPr lang="LID4096" smtClean="0"/>
              <a:t>29</a:t>
            </a:fld>
            <a:endParaRPr lang="LID4096"/>
          </a:p>
        </p:txBody>
      </p:sp>
    </p:spTree>
    <p:extLst>
      <p:ext uri="{BB962C8B-B14F-4D97-AF65-F5344CB8AC3E}">
        <p14:creationId xmlns:p14="http://schemas.microsoft.com/office/powerpoint/2010/main" val="42203593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5CBDF5-59EE-4795-BD71-57EA8FA3FAF7}" type="slidenum">
              <a:rPr lang="LID4096" smtClean="0"/>
              <a:t>30</a:t>
            </a:fld>
            <a:endParaRPr lang="LID4096"/>
          </a:p>
        </p:txBody>
      </p:sp>
    </p:spTree>
    <p:extLst>
      <p:ext uri="{BB962C8B-B14F-4D97-AF65-F5344CB8AC3E}">
        <p14:creationId xmlns:p14="http://schemas.microsoft.com/office/powerpoint/2010/main" val="13541935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r>
              <a:rPr lang="en-US" dirty="0"/>
              <a:t>Replace members with locals</a:t>
            </a:r>
            <a:endParaRPr lang="en-US" dirty="0">
              <a:ea typeface="Calibri" panose="020F0502020204030204"/>
              <a:cs typeface="Calibri" panose="020F0502020204030204"/>
            </a:endParaRPr>
          </a:p>
          <a:p>
            <a:pPr marL="285750" indent="-285750">
              <a:lnSpc>
                <a:spcPct val="90000"/>
              </a:lnSpc>
              <a:spcBef>
                <a:spcPts val="1000"/>
              </a:spcBef>
              <a:buFont typeface="Arial"/>
              <a:buChar char="•"/>
            </a:pPr>
            <a:r>
              <a:rPr lang="en-US" dirty="0"/>
              <a:t>NOT good </a:t>
            </a:r>
            <a:r>
              <a:rPr lang="en-US" dirty="0" err="1"/>
              <a:t>c++</a:t>
            </a:r>
            <a:r>
              <a:rPr lang="en-US" dirty="0"/>
              <a:t> code!</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865CBDF5-59EE-4795-BD71-57EA8FA3FAF7}" type="slidenum">
              <a:rPr lang="LID4096" smtClean="0"/>
              <a:t>31</a:t>
            </a:fld>
            <a:endParaRPr lang="LID4096"/>
          </a:p>
        </p:txBody>
      </p:sp>
    </p:spTree>
    <p:extLst>
      <p:ext uri="{BB962C8B-B14F-4D97-AF65-F5344CB8AC3E}">
        <p14:creationId xmlns:p14="http://schemas.microsoft.com/office/powerpoint/2010/main" val="3465840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Gradually expand </a:t>
            </a:r>
            <a:r>
              <a:rPr lang="en-US"/>
              <a:t>the scope</a:t>
            </a:r>
            <a:endParaRPr lang="en-US" dirty="0"/>
          </a:p>
        </p:txBody>
      </p:sp>
      <p:sp>
        <p:nvSpPr>
          <p:cNvPr id="4" name="Slide Number Placeholder 3"/>
          <p:cNvSpPr>
            <a:spLocks noGrp="1"/>
          </p:cNvSpPr>
          <p:nvPr>
            <p:ph type="sldNum" sz="quarter" idx="5"/>
          </p:nvPr>
        </p:nvSpPr>
        <p:spPr/>
        <p:txBody>
          <a:bodyPr/>
          <a:lstStyle/>
          <a:p>
            <a:fld id="{865CBDF5-59EE-4795-BD71-57EA8FA3FAF7}" type="slidenum">
              <a:rPr lang="LID4096" smtClean="0"/>
              <a:t>33</a:t>
            </a:fld>
            <a:endParaRPr lang="LID4096"/>
          </a:p>
        </p:txBody>
      </p:sp>
    </p:spTree>
    <p:extLst>
      <p:ext uri="{BB962C8B-B14F-4D97-AF65-F5344CB8AC3E}">
        <p14:creationId xmlns:p14="http://schemas.microsoft.com/office/powerpoint/2010/main" val="10646525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5CBDF5-59EE-4795-BD71-57EA8FA3FAF7}" type="slidenum">
              <a:rPr lang="LID4096" smtClean="0"/>
              <a:t>35</a:t>
            </a:fld>
            <a:endParaRPr lang="LID4096"/>
          </a:p>
        </p:txBody>
      </p:sp>
    </p:spTree>
    <p:extLst>
      <p:ext uri="{BB962C8B-B14F-4D97-AF65-F5344CB8AC3E}">
        <p14:creationId xmlns:p14="http://schemas.microsoft.com/office/powerpoint/2010/main" val="18584144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somewhat reduce remarks volume with </a:t>
            </a:r>
            <a:br>
              <a:rPr lang="en-US" dirty="0"/>
            </a:br>
            <a:r>
              <a:rPr lang="en-US" dirty="0"/>
              <a:t>   </a:t>
            </a:r>
            <a:r>
              <a:rPr lang="en-US" b="1" dirty="0"/>
              <a:t>-</a:t>
            </a:r>
            <a:r>
              <a:rPr lang="en-US" b="1" dirty="0" err="1"/>
              <a:t>lto</a:t>
            </a:r>
            <a:r>
              <a:rPr lang="en-US" b="1" dirty="0"/>
              <a:t>-pass-remarks-filter=&lt;regex&gt;</a:t>
            </a:r>
          </a:p>
          <a:p>
            <a:endParaRPr lang="en-US" dirty="0"/>
          </a:p>
        </p:txBody>
      </p:sp>
      <p:sp>
        <p:nvSpPr>
          <p:cNvPr id="4" name="Slide Number Placeholder 3"/>
          <p:cNvSpPr>
            <a:spLocks noGrp="1"/>
          </p:cNvSpPr>
          <p:nvPr>
            <p:ph type="sldNum" sz="quarter" idx="5"/>
          </p:nvPr>
        </p:nvSpPr>
        <p:spPr/>
        <p:txBody>
          <a:bodyPr/>
          <a:lstStyle/>
          <a:p>
            <a:fld id="{865CBDF5-59EE-4795-BD71-57EA8FA3FAF7}" type="slidenum">
              <a:rPr lang="LID4096" smtClean="0"/>
              <a:t>36</a:t>
            </a:fld>
            <a:endParaRPr lang="LID4096"/>
          </a:p>
        </p:txBody>
      </p:sp>
    </p:spTree>
    <p:extLst>
      <p:ext uri="{BB962C8B-B14F-4D97-AF65-F5344CB8AC3E}">
        <p14:creationId xmlns:p14="http://schemas.microsoft.com/office/powerpoint/2010/main" val="36836466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Rewrite slides</a:t>
            </a:r>
          </a:p>
          <a:p>
            <a:endParaRPr lang="en-US" dirty="0"/>
          </a:p>
        </p:txBody>
      </p:sp>
      <p:sp>
        <p:nvSpPr>
          <p:cNvPr id="4" name="Slide Number Placeholder 3"/>
          <p:cNvSpPr>
            <a:spLocks noGrp="1"/>
          </p:cNvSpPr>
          <p:nvPr>
            <p:ph type="sldNum" sz="quarter" idx="5"/>
          </p:nvPr>
        </p:nvSpPr>
        <p:spPr/>
        <p:txBody>
          <a:bodyPr/>
          <a:lstStyle/>
          <a:p>
            <a:fld id="{865CBDF5-59EE-4795-BD71-57EA8FA3FAF7}" type="slidenum">
              <a:rPr lang="LID4096" smtClean="0"/>
              <a:t>37</a:t>
            </a:fld>
            <a:endParaRPr lang="LID4096"/>
          </a:p>
        </p:txBody>
      </p:sp>
    </p:spTree>
    <p:extLst>
      <p:ext uri="{BB962C8B-B14F-4D97-AF65-F5344CB8AC3E}">
        <p14:creationId xmlns:p14="http://schemas.microsoft.com/office/powerpoint/2010/main" val="10611771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fld id="{865CBDF5-59EE-4795-BD71-57EA8FA3FAF7}" type="slidenum">
              <a:rPr lang="LID4096" smtClean="0"/>
              <a:t>38</a:t>
            </a:fld>
            <a:endParaRPr lang="LID4096"/>
          </a:p>
        </p:txBody>
      </p:sp>
    </p:spTree>
    <p:extLst>
      <p:ext uri="{BB962C8B-B14F-4D97-AF65-F5344CB8AC3E}">
        <p14:creationId xmlns:p14="http://schemas.microsoft.com/office/powerpoint/2010/main" val="397429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5CBDF5-59EE-4795-BD71-57EA8FA3FAF7}" type="slidenum">
              <a:rPr lang="LID4096" smtClean="0"/>
              <a:t>5</a:t>
            </a:fld>
            <a:endParaRPr lang="LID4096"/>
          </a:p>
        </p:txBody>
      </p:sp>
    </p:spTree>
    <p:extLst>
      <p:ext uri="{BB962C8B-B14F-4D97-AF65-F5344CB8AC3E}">
        <p14:creationId xmlns:p14="http://schemas.microsoft.com/office/powerpoint/2010/main" val="30762183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Definitely needs some </a:t>
            </a:r>
            <a:r>
              <a:rPr lang="en-US" dirty="0" err="1"/>
              <a:t>lovin</a:t>
            </a:r>
            <a:r>
              <a:rPr lang="en-US" dirty="0"/>
              <a:t>, Hopefully can still be resurrected.</a:t>
            </a:r>
          </a:p>
          <a:p>
            <a:endParaRPr lang="en-US" dirty="0"/>
          </a:p>
        </p:txBody>
      </p:sp>
      <p:sp>
        <p:nvSpPr>
          <p:cNvPr id="4" name="Slide Number Placeholder 3"/>
          <p:cNvSpPr>
            <a:spLocks noGrp="1"/>
          </p:cNvSpPr>
          <p:nvPr>
            <p:ph type="sldNum" sz="quarter" idx="5"/>
          </p:nvPr>
        </p:nvSpPr>
        <p:spPr/>
        <p:txBody>
          <a:bodyPr/>
          <a:lstStyle/>
          <a:p>
            <a:fld id="{865CBDF5-59EE-4795-BD71-57EA8FA3FAF7}" type="slidenum">
              <a:rPr lang="LID4096" smtClean="0"/>
              <a:t>40</a:t>
            </a:fld>
            <a:endParaRPr lang="LID4096"/>
          </a:p>
        </p:txBody>
      </p:sp>
    </p:spTree>
    <p:extLst>
      <p:ext uri="{BB962C8B-B14F-4D97-AF65-F5344CB8AC3E}">
        <p14:creationId xmlns:p14="http://schemas.microsoft.com/office/powerpoint/2010/main" val="4174004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5CBDF5-59EE-4795-BD71-57EA8FA3FAF7}" type="slidenum">
              <a:rPr lang="LID4096" smtClean="0"/>
              <a:t>43</a:t>
            </a:fld>
            <a:endParaRPr lang="LID4096"/>
          </a:p>
        </p:txBody>
      </p:sp>
    </p:spTree>
    <p:extLst>
      <p:ext uri="{BB962C8B-B14F-4D97-AF65-F5344CB8AC3E}">
        <p14:creationId xmlns:p14="http://schemas.microsoft.com/office/powerpoint/2010/main" val="33231328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Default `let` semantics</a:t>
            </a:r>
          </a:p>
          <a:p>
            <a:endParaRPr lang="en-US" dirty="0"/>
          </a:p>
        </p:txBody>
      </p:sp>
      <p:sp>
        <p:nvSpPr>
          <p:cNvPr id="4" name="Slide Number Placeholder 3"/>
          <p:cNvSpPr>
            <a:spLocks noGrp="1"/>
          </p:cNvSpPr>
          <p:nvPr>
            <p:ph type="sldNum" sz="quarter" idx="5"/>
          </p:nvPr>
        </p:nvSpPr>
        <p:spPr/>
        <p:txBody>
          <a:bodyPr/>
          <a:lstStyle/>
          <a:p>
            <a:fld id="{865CBDF5-59EE-4795-BD71-57EA8FA3FAF7}" type="slidenum">
              <a:rPr lang="LID4096" smtClean="0"/>
              <a:t>44</a:t>
            </a:fld>
            <a:endParaRPr lang="LID4096"/>
          </a:p>
        </p:txBody>
      </p:sp>
    </p:spTree>
    <p:extLst>
      <p:ext uri="{BB962C8B-B14F-4D97-AF65-F5344CB8AC3E}">
        <p14:creationId xmlns:p14="http://schemas.microsoft.com/office/powerpoint/2010/main" val="23958161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present a tool to help you guide your compiler into generating better code.</a:t>
            </a:r>
          </a:p>
          <a:p>
            <a:r>
              <a:rPr lang="en-US" dirty="0"/>
              <a:t>I will focus initially on clang, but discuss other compilers in the latter parts of the talk.</a:t>
            </a:r>
          </a:p>
          <a:p>
            <a:endParaRPr lang="en-US" dirty="0"/>
          </a:p>
          <a:p>
            <a:r>
              <a:rPr lang="en-US" dirty="0"/>
              <a:t>The tool I will discussing is optimization remarks. Don’t worry if you’ve never heard of it, few did.</a:t>
            </a:r>
          </a:p>
        </p:txBody>
      </p:sp>
      <p:sp>
        <p:nvSpPr>
          <p:cNvPr id="4" name="Slide Number Placeholder 3"/>
          <p:cNvSpPr>
            <a:spLocks noGrp="1"/>
          </p:cNvSpPr>
          <p:nvPr>
            <p:ph type="sldNum" sz="quarter" idx="5"/>
          </p:nvPr>
        </p:nvSpPr>
        <p:spPr/>
        <p:txBody>
          <a:bodyPr/>
          <a:lstStyle/>
          <a:p>
            <a:fld id="{865CBDF5-59EE-4795-BD71-57EA8FA3FAF7}" type="slidenum">
              <a:rPr lang="LID4096" smtClean="0"/>
              <a:t>49</a:t>
            </a:fld>
            <a:endParaRPr lang="LID4096"/>
          </a:p>
        </p:txBody>
      </p:sp>
    </p:spTree>
    <p:extLst>
      <p:ext uri="{BB962C8B-B14F-4D97-AF65-F5344CB8AC3E}">
        <p14:creationId xmlns:p14="http://schemas.microsoft.com/office/powerpoint/2010/main" val="17893497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5CBDF5-59EE-4795-BD71-57EA8FA3FAF7}" type="slidenum">
              <a:rPr lang="LID4096" smtClean="0"/>
              <a:t>50</a:t>
            </a:fld>
            <a:endParaRPr lang="LID4096"/>
          </a:p>
        </p:txBody>
      </p:sp>
    </p:spTree>
    <p:extLst>
      <p:ext uri="{BB962C8B-B14F-4D97-AF65-F5344CB8AC3E}">
        <p14:creationId xmlns:p14="http://schemas.microsoft.com/office/powerpoint/2010/main" val="16536527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865CBDF5-59EE-4795-BD71-57EA8FA3FAF7}" type="slidenum">
              <a:rPr lang="LID4096" smtClean="0"/>
              <a:t>51</a:t>
            </a:fld>
            <a:endParaRPr lang="LID4096"/>
          </a:p>
        </p:txBody>
      </p:sp>
    </p:spTree>
    <p:extLst>
      <p:ext uri="{BB962C8B-B14F-4D97-AF65-F5344CB8AC3E}">
        <p14:creationId xmlns:p14="http://schemas.microsoft.com/office/powerpoint/2010/main" val="22424228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5CBDF5-59EE-4795-BD71-57EA8FA3FAF7}" type="slidenum">
              <a:rPr lang="LID4096" smtClean="0"/>
              <a:t>54</a:t>
            </a:fld>
            <a:endParaRPr lang="LID4096"/>
          </a:p>
        </p:txBody>
      </p:sp>
    </p:spTree>
    <p:extLst>
      <p:ext uri="{BB962C8B-B14F-4D97-AF65-F5344CB8AC3E}">
        <p14:creationId xmlns:p14="http://schemas.microsoft.com/office/powerpoint/2010/main" val="2491123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5CBDF5-59EE-4795-BD71-57EA8FA3FAF7}" type="slidenum">
              <a:rPr lang="LID4096" smtClean="0"/>
              <a:t>6</a:t>
            </a:fld>
            <a:endParaRPr lang="LID4096"/>
          </a:p>
        </p:txBody>
      </p:sp>
    </p:spTree>
    <p:extLst>
      <p:ext uri="{BB962C8B-B14F-4D97-AF65-F5344CB8AC3E}">
        <p14:creationId xmlns:p14="http://schemas.microsoft.com/office/powerpoint/2010/main" val="3134010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5CBDF5-59EE-4795-BD71-57EA8FA3FAF7}" type="slidenum">
              <a:rPr lang="LID4096" smtClean="0"/>
              <a:t>7</a:t>
            </a:fld>
            <a:endParaRPr lang="LID4096"/>
          </a:p>
        </p:txBody>
      </p:sp>
    </p:spTree>
    <p:extLst>
      <p:ext uri="{BB962C8B-B14F-4D97-AF65-F5344CB8AC3E}">
        <p14:creationId xmlns:p14="http://schemas.microsoft.com/office/powerpoint/2010/main" val="653224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step forward, by the distinguished LLVM developer Hal Finkel.  The actual code is displayed, which is a very good idea, and remarks are encoded (encrypted!) on the left.</a:t>
            </a:r>
          </a:p>
          <a:p>
            <a:r>
              <a:rPr lang="en-US" dirty="0"/>
              <a:t>Mentioned this for historical completeness, please don’t use it – we got better tools today.</a:t>
            </a:r>
          </a:p>
        </p:txBody>
      </p:sp>
      <p:sp>
        <p:nvSpPr>
          <p:cNvPr id="4" name="Slide Number Placeholder 3"/>
          <p:cNvSpPr>
            <a:spLocks noGrp="1"/>
          </p:cNvSpPr>
          <p:nvPr>
            <p:ph type="sldNum" sz="quarter" idx="5"/>
          </p:nvPr>
        </p:nvSpPr>
        <p:spPr/>
        <p:txBody>
          <a:bodyPr/>
          <a:lstStyle/>
          <a:p>
            <a:fld id="{865CBDF5-59EE-4795-BD71-57EA8FA3FAF7}" type="slidenum">
              <a:rPr lang="LID4096" smtClean="0"/>
              <a:t>8</a:t>
            </a:fld>
            <a:endParaRPr lang="LID4096"/>
          </a:p>
        </p:txBody>
      </p:sp>
    </p:spTree>
    <p:extLst>
      <p:ext uri="{BB962C8B-B14F-4D97-AF65-F5344CB8AC3E}">
        <p14:creationId xmlns:p14="http://schemas.microsoft.com/office/powerpoint/2010/main" val="2187910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5CBDF5-59EE-4795-BD71-57EA8FA3FAF7}" type="slidenum">
              <a:rPr lang="LID4096" smtClean="0"/>
              <a:t>9</a:t>
            </a:fld>
            <a:endParaRPr lang="LID4096"/>
          </a:p>
        </p:txBody>
      </p:sp>
    </p:spTree>
    <p:extLst>
      <p:ext uri="{BB962C8B-B14F-4D97-AF65-F5344CB8AC3E}">
        <p14:creationId xmlns:p14="http://schemas.microsoft.com/office/powerpoint/2010/main" val="3718097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Html of the </a:t>
            </a:r>
            <a:r>
              <a:rPr lang="en-US" dirty="0" err="1"/>
              <a:t>c++</a:t>
            </a:r>
            <a:r>
              <a:rPr lang="en-US" dirty="0"/>
              <a:t> sources, annotated with optimization remarks.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Major, major step forward.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realize the text is still opaque, we will dive in in great detail.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65CBDF5-59EE-4795-BD71-57EA8FA3FAF7}" type="slidenum">
              <a:rPr lang="LID4096" smtClean="0"/>
              <a:t>10</a:t>
            </a:fld>
            <a:endParaRPr lang="LID4096"/>
          </a:p>
        </p:txBody>
      </p:sp>
    </p:spTree>
    <p:extLst>
      <p:ext uri="{BB962C8B-B14F-4D97-AF65-F5344CB8AC3E}">
        <p14:creationId xmlns:p14="http://schemas.microsoft.com/office/powerpoint/2010/main" val="1330891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Clang-only </a:t>
            </a:r>
          </a:p>
        </p:txBody>
      </p:sp>
      <p:sp>
        <p:nvSpPr>
          <p:cNvPr id="4" name="Slide Number Placeholder 3"/>
          <p:cNvSpPr>
            <a:spLocks noGrp="1"/>
          </p:cNvSpPr>
          <p:nvPr>
            <p:ph type="sldNum" sz="quarter" idx="5"/>
          </p:nvPr>
        </p:nvSpPr>
        <p:spPr/>
        <p:txBody>
          <a:bodyPr/>
          <a:lstStyle/>
          <a:p>
            <a:fld id="{865CBDF5-59EE-4795-BD71-57EA8FA3FAF7}" type="slidenum">
              <a:rPr lang="LID4096" smtClean="0"/>
              <a:t>11</a:t>
            </a:fld>
            <a:endParaRPr lang="LID4096"/>
          </a:p>
        </p:txBody>
      </p:sp>
    </p:spTree>
    <p:extLst>
      <p:ext uri="{BB962C8B-B14F-4D97-AF65-F5344CB8AC3E}">
        <p14:creationId xmlns:p14="http://schemas.microsoft.com/office/powerpoint/2010/main" val="1727365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61A31-2966-402C-A9F7-AC3B1FC996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ID4096"/>
          </a:p>
        </p:txBody>
      </p:sp>
      <p:sp>
        <p:nvSpPr>
          <p:cNvPr id="3" name="Subtitle 2">
            <a:extLst>
              <a:ext uri="{FF2B5EF4-FFF2-40B4-BE49-F238E27FC236}">
                <a16:creationId xmlns:a16="http://schemas.microsoft.com/office/drawing/2014/main" id="{179CF264-F824-4EB1-8017-E421113831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ID4096"/>
          </a:p>
        </p:txBody>
      </p:sp>
      <p:sp>
        <p:nvSpPr>
          <p:cNvPr id="4" name="Date Placeholder 3">
            <a:extLst>
              <a:ext uri="{FF2B5EF4-FFF2-40B4-BE49-F238E27FC236}">
                <a16:creationId xmlns:a16="http://schemas.microsoft.com/office/drawing/2014/main" id="{C6C8567F-1D6A-451D-999B-2B344E6B197D}"/>
              </a:ext>
            </a:extLst>
          </p:cNvPr>
          <p:cNvSpPr>
            <a:spLocks noGrp="1"/>
          </p:cNvSpPr>
          <p:nvPr>
            <p:ph type="dt" sz="half" idx="10"/>
          </p:nvPr>
        </p:nvSpPr>
        <p:spPr/>
        <p:txBody>
          <a:bodyPr/>
          <a:lstStyle/>
          <a:p>
            <a:fld id="{339BE315-9E53-4CE4-B20B-01B0AE1B35B3}" type="datetime1">
              <a:rPr lang="LID4096" smtClean="0"/>
              <a:t>09/12/2022</a:t>
            </a:fld>
            <a:endParaRPr lang="LID4096"/>
          </a:p>
        </p:txBody>
      </p:sp>
      <p:sp>
        <p:nvSpPr>
          <p:cNvPr id="5" name="Footer Placeholder 4">
            <a:extLst>
              <a:ext uri="{FF2B5EF4-FFF2-40B4-BE49-F238E27FC236}">
                <a16:creationId xmlns:a16="http://schemas.microsoft.com/office/drawing/2014/main" id="{43870B76-DF15-4582-A8EF-DA49B23DC73A}"/>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0EDC98D2-1FC3-4420-BCB2-0BBB14EA7811}"/>
              </a:ext>
            </a:extLst>
          </p:cNvPr>
          <p:cNvSpPr>
            <a:spLocks noGrp="1"/>
          </p:cNvSpPr>
          <p:nvPr>
            <p:ph type="sldNum" sz="quarter" idx="12"/>
          </p:nvPr>
        </p:nvSpPr>
        <p:spPr/>
        <p:txBody>
          <a:bodyPr/>
          <a:lstStyle/>
          <a:p>
            <a:fld id="{4551313B-F9A9-4896-9AB5-F69062CC74C7}" type="slidenum">
              <a:rPr lang="LID4096" smtClean="0"/>
              <a:t>‹#›</a:t>
            </a:fld>
            <a:endParaRPr lang="LID4096"/>
          </a:p>
        </p:txBody>
      </p:sp>
    </p:spTree>
    <p:extLst>
      <p:ext uri="{BB962C8B-B14F-4D97-AF65-F5344CB8AC3E}">
        <p14:creationId xmlns:p14="http://schemas.microsoft.com/office/powerpoint/2010/main" val="2406492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AE897-86D2-4E14-8494-AEF11F380D89}"/>
              </a:ext>
            </a:extLst>
          </p:cNvPr>
          <p:cNvSpPr>
            <a:spLocks noGrp="1"/>
          </p:cNvSpPr>
          <p:nvPr>
            <p:ph type="title"/>
          </p:nvPr>
        </p:nvSpPr>
        <p:spPr/>
        <p:txBody>
          <a:bodyPr/>
          <a:lstStyle/>
          <a:p>
            <a:r>
              <a:rPr lang="en-US"/>
              <a:t>Click to edit Master title style</a:t>
            </a:r>
            <a:endParaRPr lang="LID4096"/>
          </a:p>
        </p:txBody>
      </p:sp>
      <p:sp>
        <p:nvSpPr>
          <p:cNvPr id="3" name="Vertical Text Placeholder 2">
            <a:extLst>
              <a:ext uri="{FF2B5EF4-FFF2-40B4-BE49-F238E27FC236}">
                <a16:creationId xmlns:a16="http://schemas.microsoft.com/office/drawing/2014/main" id="{20F7DE1F-BB2D-4080-BFB8-3ABC340D32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9B5DC3D5-AECA-4EA6-B2AB-9232C07FC950}"/>
              </a:ext>
            </a:extLst>
          </p:cNvPr>
          <p:cNvSpPr>
            <a:spLocks noGrp="1"/>
          </p:cNvSpPr>
          <p:nvPr>
            <p:ph type="dt" sz="half" idx="10"/>
          </p:nvPr>
        </p:nvSpPr>
        <p:spPr/>
        <p:txBody>
          <a:bodyPr/>
          <a:lstStyle/>
          <a:p>
            <a:fld id="{B6DAA1E9-BBC0-4493-9298-C15F84577F77}" type="datetime1">
              <a:rPr lang="LID4096" smtClean="0"/>
              <a:t>09/12/2022</a:t>
            </a:fld>
            <a:endParaRPr lang="LID4096"/>
          </a:p>
        </p:txBody>
      </p:sp>
      <p:sp>
        <p:nvSpPr>
          <p:cNvPr id="5" name="Footer Placeholder 4">
            <a:extLst>
              <a:ext uri="{FF2B5EF4-FFF2-40B4-BE49-F238E27FC236}">
                <a16:creationId xmlns:a16="http://schemas.microsoft.com/office/drawing/2014/main" id="{A4042252-77BE-49DB-877E-7F8A08940C7A}"/>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B6C9F6CB-D8B1-4183-B2CD-1A2E50E2D01F}"/>
              </a:ext>
            </a:extLst>
          </p:cNvPr>
          <p:cNvSpPr>
            <a:spLocks noGrp="1"/>
          </p:cNvSpPr>
          <p:nvPr>
            <p:ph type="sldNum" sz="quarter" idx="12"/>
          </p:nvPr>
        </p:nvSpPr>
        <p:spPr/>
        <p:txBody>
          <a:bodyPr/>
          <a:lstStyle/>
          <a:p>
            <a:fld id="{4551313B-F9A9-4896-9AB5-F69062CC74C7}" type="slidenum">
              <a:rPr lang="LID4096" smtClean="0"/>
              <a:t>‹#›</a:t>
            </a:fld>
            <a:endParaRPr lang="LID4096"/>
          </a:p>
        </p:txBody>
      </p:sp>
    </p:spTree>
    <p:extLst>
      <p:ext uri="{BB962C8B-B14F-4D97-AF65-F5344CB8AC3E}">
        <p14:creationId xmlns:p14="http://schemas.microsoft.com/office/powerpoint/2010/main" val="1221846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1979AC-DC42-42E3-B43C-DB672006C9E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ID4096"/>
          </a:p>
        </p:txBody>
      </p:sp>
      <p:sp>
        <p:nvSpPr>
          <p:cNvPr id="3" name="Vertical Text Placeholder 2">
            <a:extLst>
              <a:ext uri="{FF2B5EF4-FFF2-40B4-BE49-F238E27FC236}">
                <a16:creationId xmlns:a16="http://schemas.microsoft.com/office/drawing/2014/main" id="{E0D79CEF-639F-4460-ACDE-7BA4358C695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3A0F03AE-2C4A-4088-9E54-02458D3CE688}"/>
              </a:ext>
            </a:extLst>
          </p:cNvPr>
          <p:cNvSpPr>
            <a:spLocks noGrp="1"/>
          </p:cNvSpPr>
          <p:nvPr>
            <p:ph type="dt" sz="half" idx="10"/>
          </p:nvPr>
        </p:nvSpPr>
        <p:spPr/>
        <p:txBody>
          <a:bodyPr/>
          <a:lstStyle/>
          <a:p>
            <a:fld id="{EFAC1878-3FC6-4D76-AC47-579AF18B28CB}" type="datetime1">
              <a:rPr lang="LID4096" smtClean="0"/>
              <a:t>09/12/2022</a:t>
            </a:fld>
            <a:endParaRPr lang="LID4096"/>
          </a:p>
        </p:txBody>
      </p:sp>
      <p:sp>
        <p:nvSpPr>
          <p:cNvPr id="5" name="Footer Placeholder 4">
            <a:extLst>
              <a:ext uri="{FF2B5EF4-FFF2-40B4-BE49-F238E27FC236}">
                <a16:creationId xmlns:a16="http://schemas.microsoft.com/office/drawing/2014/main" id="{467BACE5-A881-4DB4-B189-66F6724F0534}"/>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6F3192B2-120F-40CA-A747-CFFF6DD4F9B6}"/>
              </a:ext>
            </a:extLst>
          </p:cNvPr>
          <p:cNvSpPr>
            <a:spLocks noGrp="1"/>
          </p:cNvSpPr>
          <p:nvPr>
            <p:ph type="sldNum" sz="quarter" idx="12"/>
          </p:nvPr>
        </p:nvSpPr>
        <p:spPr/>
        <p:txBody>
          <a:bodyPr/>
          <a:lstStyle/>
          <a:p>
            <a:fld id="{4551313B-F9A9-4896-9AB5-F69062CC74C7}" type="slidenum">
              <a:rPr lang="LID4096" smtClean="0"/>
              <a:t>‹#›</a:t>
            </a:fld>
            <a:endParaRPr lang="LID4096"/>
          </a:p>
        </p:txBody>
      </p:sp>
    </p:spTree>
    <p:extLst>
      <p:ext uri="{BB962C8B-B14F-4D97-AF65-F5344CB8AC3E}">
        <p14:creationId xmlns:p14="http://schemas.microsoft.com/office/powerpoint/2010/main" val="1430911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A9D66-56AD-4490-9AFB-0F345BF1A4F6}"/>
              </a:ext>
            </a:extLst>
          </p:cNvPr>
          <p:cNvSpPr>
            <a:spLocks noGrp="1"/>
          </p:cNvSpPr>
          <p:nvPr>
            <p:ph type="title"/>
          </p:nvPr>
        </p:nvSpPr>
        <p:spPr/>
        <p:txBody>
          <a:bodyPr/>
          <a:lstStyle/>
          <a:p>
            <a:r>
              <a:rPr lang="en-US"/>
              <a:t>Click to edit Master title style</a:t>
            </a:r>
            <a:endParaRPr lang="LID4096"/>
          </a:p>
        </p:txBody>
      </p:sp>
      <p:sp>
        <p:nvSpPr>
          <p:cNvPr id="3" name="Content Placeholder 2">
            <a:extLst>
              <a:ext uri="{FF2B5EF4-FFF2-40B4-BE49-F238E27FC236}">
                <a16:creationId xmlns:a16="http://schemas.microsoft.com/office/drawing/2014/main" id="{BE628629-A68F-4E66-96D0-DD1947E12F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CBF5A659-A24A-4515-A573-AAEE650C2BDF}"/>
              </a:ext>
            </a:extLst>
          </p:cNvPr>
          <p:cNvSpPr>
            <a:spLocks noGrp="1"/>
          </p:cNvSpPr>
          <p:nvPr>
            <p:ph type="dt" sz="half" idx="10"/>
          </p:nvPr>
        </p:nvSpPr>
        <p:spPr/>
        <p:txBody>
          <a:bodyPr/>
          <a:lstStyle/>
          <a:p>
            <a:fld id="{33F27877-534D-424A-8456-7B7A1CC29C56}" type="datetime1">
              <a:rPr lang="LID4096" smtClean="0"/>
              <a:t>09/12/2022</a:t>
            </a:fld>
            <a:endParaRPr lang="LID4096"/>
          </a:p>
        </p:txBody>
      </p:sp>
      <p:sp>
        <p:nvSpPr>
          <p:cNvPr id="5" name="Footer Placeholder 4">
            <a:extLst>
              <a:ext uri="{FF2B5EF4-FFF2-40B4-BE49-F238E27FC236}">
                <a16:creationId xmlns:a16="http://schemas.microsoft.com/office/drawing/2014/main" id="{92045BD1-38DE-4E4F-8AF6-031817F1DA9D}"/>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DDEDD5B6-422D-4F43-8B2E-B3287318ACD5}"/>
              </a:ext>
            </a:extLst>
          </p:cNvPr>
          <p:cNvSpPr>
            <a:spLocks noGrp="1"/>
          </p:cNvSpPr>
          <p:nvPr>
            <p:ph type="sldNum" sz="quarter" idx="12"/>
          </p:nvPr>
        </p:nvSpPr>
        <p:spPr/>
        <p:txBody>
          <a:bodyPr/>
          <a:lstStyle/>
          <a:p>
            <a:fld id="{4551313B-F9A9-4896-9AB5-F69062CC74C7}" type="slidenum">
              <a:rPr lang="LID4096" smtClean="0"/>
              <a:t>‹#›</a:t>
            </a:fld>
            <a:endParaRPr lang="LID4096"/>
          </a:p>
        </p:txBody>
      </p:sp>
    </p:spTree>
    <p:extLst>
      <p:ext uri="{BB962C8B-B14F-4D97-AF65-F5344CB8AC3E}">
        <p14:creationId xmlns:p14="http://schemas.microsoft.com/office/powerpoint/2010/main" val="2912584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8BE90-DD96-48BA-AAB8-F64DBDC866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ID4096"/>
          </a:p>
        </p:txBody>
      </p:sp>
      <p:sp>
        <p:nvSpPr>
          <p:cNvPr id="3" name="Text Placeholder 2">
            <a:extLst>
              <a:ext uri="{FF2B5EF4-FFF2-40B4-BE49-F238E27FC236}">
                <a16:creationId xmlns:a16="http://schemas.microsoft.com/office/drawing/2014/main" id="{F3A2FEE2-D955-40CB-96AF-0BB66D12A0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25C750-FE93-406E-B649-A96EEB796796}"/>
              </a:ext>
            </a:extLst>
          </p:cNvPr>
          <p:cNvSpPr>
            <a:spLocks noGrp="1"/>
          </p:cNvSpPr>
          <p:nvPr>
            <p:ph type="dt" sz="half" idx="10"/>
          </p:nvPr>
        </p:nvSpPr>
        <p:spPr/>
        <p:txBody>
          <a:bodyPr/>
          <a:lstStyle/>
          <a:p>
            <a:fld id="{CDDAEE7D-5B57-421F-A5F1-DFBADBDCA1FF}" type="datetime1">
              <a:rPr lang="LID4096" smtClean="0"/>
              <a:t>09/12/2022</a:t>
            </a:fld>
            <a:endParaRPr lang="LID4096"/>
          </a:p>
        </p:txBody>
      </p:sp>
      <p:sp>
        <p:nvSpPr>
          <p:cNvPr id="5" name="Footer Placeholder 4">
            <a:extLst>
              <a:ext uri="{FF2B5EF4-FFF2-40B4-BE49-F238E27FC236}">
                <a16:creationId xmlns:a16="http://schemas.microsoft.com/office/drawing/2014/main" id="{DFD09324-C4C0-4191-AAE0-28E3F0675CC9}"/>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27C0FA88-4BF3-40B7-A7A5-FB5BDC5C53C9}"/>
              </a:ext>
            </a:extLst>
          </p:cNvPr>
          <p:cNvSpPr>
            <a:spLocks noGrp="1"/>
          </p:cNvSpPr>
          <p:nvPr>
            <p:ph type="sldNum" sz="quarter" idx="12"/>
          </p:nvPr>
        </p:nvSpPr>
        <p:spPr/>
        <p:txBody>
          <a:bodyPr/>
          <a:lstStyle/>
          <a:p>
            <a:fld id="{4551313B-F9A9-4896-9AB5-F69062CC74C7}" type="slidenum">
              <a:rPr lang="LID4096" smtClean="0"/>
              <a:t>‹#›</a:t>
            </a:fld>
            <a:endParaRPr lang="LID4096"/>
          </a:p>
        </p:txBody>
      </p:sp>
    </p:spTree>
    <p:extLst>
      <p:ext uri="{BB962C8B-B14F-4D97-AF65-F5344CB8AC3E}">
        <p14:creationId xmlns:p14="http://schemas.microsoft.com/office/powerpoint/2010/main" val="1498818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ED37A-CA97-4159-935A-EDBA2F950970}"/>
              </a:ext>
            </a:extLst>
          </p:cNvPr>
          <p:cNvSpPr>
            <a:spLocks noGrp="1"/>
          </p:cNvSpPr>
          <p:nvPr>
            <p:ph type="title"/>
          </p:nvPr>
        </p:nvSpPr>
        <p:spPr/>
        <p:txBody>
          <a:bodyPr/>
          <a:lstStyle/>
          <a:p>
            <a:r>
              <a:rPr lang="en-US"/>
              <a:t>Click to edit Master title style</a:t>
            </a:r>
            <a:endParaRPr lang="LID4096"/>
          </a:p>
        </p:txBody>
      </p:sp>
      <p:sp>
        <p:nvSpPr>
          <p:cNvPr id="3" name="Content Placeholder 2">
            <a:extLst>
              <a:ext uri="{FF2B5EF4-FFF2-40B4-BE49-F238E27FC236}">
                <a16:creationId xmlns:a16="http://schemas.microsoft.com/office/drawing/2014/main" id="{C771A2CD-A9F9-4865-AB23-95200E76C4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Content Placeholder 3">
            <a:extLst>
              <a:ext uri="{FF2B5EF4-FFF2-40B4-BE49-F238E27FC236}">
                <a16:creationId xmlns:a16="http://schemas.microsoft.com/office/drawing/2014/main" id="{9B258D95-8BED-47B1-8D90-E23387EBD9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5" name="Date Placeholder 4">
            <a:extLst>
              <a:ext uri="{FF2B5EF4-FFF2-40B4-BE49-F238E27FC236}">
                <a16:creationId xmlns:a16="http://schemas.microsoft.com/office/drawing/2014/main" id="{DFFDE566-4A7E-4F9B-A9EC-FE2FB4246B18}"/>
              </a:ext>
            </a:extLst>
          </p:cNvPr>
          <p:cNvSpPr>
            <a:spLocks noGrp="1"/>
          </p:cNvSpPr>
          <p:nvPr>
            <p:ph type="dt" sz="half" idx="10"/>
          </p:nvPr>
        </p:nvSpPr>
        <p:spPr/>
        <p:txBody>
          <a:bodyPr/>
          <a:lstStyle/>
          <a:p>
            <a:fld id="{84FDF020-9995-446F-ADA4-A019E902CA5A}" type="datetime1">
              <a:rPr lang="LID4096" smtClean="0"/>
              <a:t>09/12/2022</a:t>
            </a:fld>
            <a:endParaRPr lang="LID4096"/>
          </a:p>
        </p:txBody>
      </p:sp>
      <p:sp>
        <p:nvSpPr>
          <p:cNvPr id="6" name="Footer Placeholder 5">
            <a:extLst>
              <a:ext uri="{FF2B5EF4-FFF2-40B4-BE49-F238E27FC236}">
                <a16:creationId xmlns:a16="http://schemas.microsoft.com/office/drawing/2014/main" id="{1BD76177-3E9D-4475-8B79-9D353E1FD642}"/>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A7AC1E79-98CA-4C08-8295-A8006EE5765D}"/>
              </a:ext>
            </a:extLst>
          </p:cNvPr>
          <p:cNvSpPr>
            <a:spLocks noGrp="1"/>
          </p:cNvSpPr>
          <p:nvPr>
            <p:ph type="sldNum" sz="quarter" idx="12"/>
          </p:nvPr>
        </p:nvSpPr>
        <p:spPr/>
        <p:txBody>
          <a:bodyPr/>
          <a:lstStyle/>
          <a:p>
            <a:fld id="{4551313B-F9A9-4896-9AB5-F69062CC74C7}" type="slidenum">
              <a:rPr lang="LID4096" smtClean="0"/>
              <a:t>‹#›</a:t>
            </a:fld>
            <a:endParaRPr lang="LID4096"/>
          </a:p>
        </p:txBody>
      </p:sp>
    </p:spTree>
    <p:extLst>
      <p:ext uri="{BB962C8B-B14F-4D97-AF65-F5344CB8AC3E}">
        <p14:creationId xmlns:p14="http://schemas.microsoft.com/office/powerpoint/2010/main" val="1172899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6379F-CD25-4563-9D99-6FD01F7C0780}"/>
              </a:ext>
            </a:extLst>
          </p:cNvPr>
          <p:cNvSpPr>
            <a:spLocks noGrp="1"/>
          </p:cNvSpPr>
          <p:nvPr>
            <p:ph type="title"/>
          </p:nvPr>
        </p:nvSpPr>
        <p:spPr>
          <a:xfrm>
            <a:off x="839788" y="365125"/>
            <a:ext cx="10515600" cy="1325563"/>
          </a:xfrm>
        </p:spPr>
        <p:txBody>
          <a:bodyPr/>
          <a:lstStyle/>
          <a:p>
            <a:r>
              <a:rPr lang="en-US"/>
              <a:t>Click to edit Master title style</a:t>
            </a:r>
            <a:endParaRPr lang="LID4096"/>
          </a:p>
        </p:txBody>
      </p:sp>
      <p:sp>
        <p:nvSpPr>
          <p:cNvPr id="3" name="Text Placeholder 2">
            <a:extLst>
              <a:ext uri="{FF2B5EF4-FFF2-40B4-BE49-F238E27FC236}">
                <a16:creationId xmlns:a16="http://schemas.microsoft.com/office/drawing/2014/main" id="{6D387E54-D6D5-4068-815E-EFD6F6ED5A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244EE4-2385-4E55-8B40-5BA62B241A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5" name="Text Placeholder 4">
            <a:extLst>
              <a:ext uri="{FF2B5EF4-FFF2-40B4-BE49-F238E27FC236}">
                <a16:creationId xmlns:a16="http://schemas.microsoft.com/office/drawing/2014/main" id="{0EA4B9CE-E6F5-4D72-9EB7-693C3566DA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090910-075F-4212-BBFD-11C645CFC00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7" name="Date Placeholder 6">
            <a:extLst>
              <a:ext uri="{FF2B5EF4-FFF2-40B4-BE49-F238E27FC236}">
                <a16:creationId xmlns:a16="http://schemas.microsoft.com/office/drawing/2014/main" id="{FE3BCF22-4141-43BD-9A49-E04C2FF6AA9E}"/>
              </a:ext>
            </a:extLst>
          </p:cNvPr>
          <p:cNvSpPr>
            <a:spLocks noGrp="1"/>
          </p:cNvSpPr>
          <p:nvPr>
            <p:ph type="dt" sz="half" idx="10"/>
          </p:nvPr>
        </p:nvSpPr>
        <p:spPr/>
        <p:txBody>
          <a:bodyPr/>
          <a:lstStyle/>
          <a:p>
            <a:fld id="{CD71244A-B0CC-4982-9185-30C1EB2240E7}" type="datetime1">
              <a:rPr lang="LID4096" smtClean="0"/>
              <a:t>09/12/2022</a:t>
            </a:fld>
            <a:endParaRPr lang="LID4096"/>
          </a:p>
        </p:txBody>
      </p:sp>
      <p:sp>
        <p:nvSpPr>
          <p:cNvPr id="8" name="Footer Placeholder 7">
            <a:extLst>
              <a:ext uri="{FF2B5EF4-FFF2-40B4-BE49-F238E27FC236}">
                <a16:creationId xmlns:a16="http://schemas.microsoft.com/office/drawing/2014/main" id="{7C4B9659-70BE-4D44-A6B6-37C08197EC32}"/>
              </a:ext>
            </a:extLst>
          </p:cNvPr>
          <p:cNvSpPr>
            <a:spLocks noGrp="1"/>
          </p:cNvSpPr>
          <p:nvPr>
            <p:ph type="ftr" sz="quarter" idx="11"/>
          </p:nvPr>
        </p:nvSpPr>
        <p:spPr/>
        <p:txBody>
          <a:bodyPr/>
          <a:lstStyle/>
          <a:p>
            <a:endParaRPr lang="LID4096"/>
          </a:p>
        </p:txBody>
      </p:sp>
      <p:sp>
        <p:nvSpPr>
          <p:cNvPr id="9" name="Slide Number Placeholder 8">
            <a:extLst>
              <a:ext uri="{FF2B5EF4-FFF2-40B4-BE49-F238E27FC236}">
                <a16:creationId xmlns:a16="http://schemas.microsoft.com/office/drawing/2014/main" id="{E4DA2F57-814A-42BC-99D5-1D81AB909FD4}"/>
              </a:ext>
            </a:extLst>
          </p:cNvPr>
          <p:cNvSpPr>
            <a:spLocks noGrp="1"/>
          </p:cNvSpPr>
          <p:nvPr>
            <p:ph type="sldNum" sz="quarter" idx="12"/>
          </p:nvPr>
        </p:nvSpPr>
        <p:spPr/>
        <p:txBody>
          <a:bodyPr/>
          <a:lstStyle/>
          <a:p>
            <a:fld id="{4551313B-F9A9-4896-9AB5-F69062CC74C7}" type="slidenum">
              <a:rPr lang="LID4096" smtClean="0"/>
              <a:t>‹#›</a:t>
            </a:fld>
            <a:endParaRPr lang="LID4096"/>
          </a:p>
        </p:txBody>
      </p:sp>
    </p:spTree>
    <p:extLst>
      <p:ext uri="{BB962C8B-B14F-4D97-AF65-F5344CB8AC3E}">
        <p14:creationId xmlns:p14="http://schemas.microsoft.com/office/powerpoint/2010/main" val="779656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B8862-AEA3-46DE-A43D-C7841969790B}"/>
              </a:ext>
            </a:extLst>
          </p:cNvPr>
          <p:cNvSpPr>
            <a:spLocks noGrp="1"/>
          </p:cNvSpPr>
          <p:nvPr>
            <p:ph type="title"/>
          </p:nvPr>
        </p:nvSpPr>
        <p:spPr/>
        <p:txBody>
          <a:bodyPr/>
          <a:lstStyle/>
          <a:p>
            <a:r>
              <a:rPr lang="en-US"/>
              <a:t>Click to edit Master title style</a:t>
            </a:r>
            <a:endParaRPr lang="LID4096"/>
          </a:p>
        </p:txBody>
      </p:sp>
      <p:sp>
        <p:nvSpPr>
          <p:cNvPr id="3" name="Date Placeholder 2">
            <a:extLst>
              <a:ext uri="{FF2B5EF4-FFF2-40B4-BE49-F238E27FC236}">
                <a16:creationId xmlns:a16="http://schemas.microsoft.com/office/drawing/2014/main" id="{7B15AC06-62BF-4507-810E-7691EAD7ACD2}"/>
              </a:ext>
            </a:extLst>
          </p:cNvPr>
          <p:cNvSpPr>
            <a:spLocks noGrp="1"/>
          </p:cNvSpPr>
          <p:nvPr>
            <p:ph type="dt" sz="half" idx="10"/>
          </p:nvPr>
        </p:nvSpPr>
        <p:spPr/>
        <p:txBody>
          <a:bodyPr/>
          <a:lstStyle/>
          <a:p>
            <a:fld id="{CF466983-D7DE-436E-9444-8B02FECD21BE}" type="datetime1">
              <a:rPr lang="LID4096" smtClean="0"/>
              <a:t>09/12/2022</a:t>
            </a:fld>
            <a:endParaRPr lang="LID4096"/>
          </a:p>
        </p:txBody>
      </p:sp>
      <p:sp>
        <p:nvSpPr>
          <p:cNvPr id="4" name="Footer Placeholder 3">
            <a:extLst>
              <a:ext uri="{FF2B5EF4-FFF2-40B4-BE49-F238E27FC236}">
                <a16:creationId xmlns:a16="http://schemas.microsoft.com/office/drawing/2014/main" id="{06D4173B-FA2A-4BB8-B08C-147C3A79CFFB}"/>
              </a:ext>
            </a:extLst>
          </p:cNvPr>
          <p:cNvSpPr>
            <a:spLocks noGrp="1"/>
          </p:cNvSpPr>
          <p:nvPr>
            <p:ph type="ftr" sz="quarter" idx="11"/>
          </p:nvPr>
        </p:nvSpPr>
        <p:spPr/>
        <p:txBody>
          <a:bodyPr/>
          <a:lstStyle/>
          <a:p>
            <a:endParaRPr lang="LID4096"/>
          </a:p>
        </p:txBody>
      </p:sp>
      <p:sp>
        <p:nvSpPr>
          <p:cNvPr id="5" name="Slide Number Placeholder 4">
            <a:extLst>
              <a:ext uri="{FF2B5EF4-FFF2-40B4-BE49-F238E27FC236}">
                <a16:creationId xmlns:a16="http://schemas.microsoft.com/office/drawing/2014/main" id="{9B9E25AB-814B-4654-A676-2D6BB9469D43}"/>
              </a:ext>
            </a:extLst>
          </p:cNvPr>
          <p:cNvSpPr>
            <a:spLocks noGrp="1"/>
          </p:cNvSpPr>
          <p:nvPr>
            <p:ph type="sldNum" sz="quarter" idx="12"/>
          </p:nvPr>
        </p:nvSpPr>
        <p:spPr/>
        <p:txBody>
          <a:bodyPr/>
          <a:lstStyle/>
          <a:p>
            <a:fld id="{4551313B-F9A9-4896-9AB5-F69062CC74C7}" type="slidenum">
              <a:rPr lang="LID4096" smtClean="0"/>
              <a:t>‹#›</a:t>
            </a:fld>
            <a:endParaRPr lang="LID4096"/>
          </a:p>
        </p:txBody>
      </p:sp>
    </p:spTree>
    <p:extLst>
      <p:ext uri="{BB962C8B-B14F-4D97-AF65-F5344CB8AC3E}">
        <p14:creationId xmlns:p14="http://schemas.microsoft.com/office/powerpoint/2010/main" val="2501420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D3E2F6-5A32-4405-8DAB-5FB05D8B297B}"/>
              </a:ext>
            </a:extLst>
          </p:cNvPr>
          <p:cNvSpPr>
            <a:spLocks noGrp="1"/>
          </p:cNvSpPr>
          <p:nvPr>
            <p:ph type="dt" sz="half" idx="10"/>
          </p:nvPr>
        </p:nvSpPr>
        <p:spPr/>
        <p:txBody>
          <a:bodyPr/>
          <a:lstStyle/>
          <a:p>
            <a:fld id="{90F089C8-78CB-4E9C-8B39-9C1567C29204}" type="datetime1">
              <a:rPr lang="LID4096" smtClean="0"/>
              <a:t>09/12/2022</a:t>
            </a:fld>
            <a:endParaRPr lang="LID4096"/>
          </a:p>
        </p:txBody>
      </p:sp>
      <p:sp>
        <p:nvSpPr>
          <p:cNvPr id="3" name="Footer Placeholder 2">
            <a:extLst>
              <a:ext uri="{FF2B5EF4-FFF2-40B4-BE49-F238E27FC236}">
                <a16:creationId xmlns:a16="http://schemas.microsoft.com/office/drawing/2014/main" id="{97FD6E4A-4AFE-4586-BC88-FCD99DA7C42A}"/>
              </a:ext>
            </a:extLst>
          </p:cNvPr>
          <p:cNvSpPr>
            <a:spLocks noGrp="1"/>
          </p:cNvSpPr>
          <p:nvPr>
            <p:ph type="ftr" sz="quarter" idx="11"/>
          </p:nvPr>
        </p:nvSpPr>
        <p:spPr/>
        <p:txBody>
          <a:bodyPr/>
          <a:lstStyle/>
          <a:p>
            <a:endParaRPr lang="LID4096"/>
          </a:p>
        </p:txBody>
      </p:sp>
      <p:sp>
        <p:nvSpPr>
          <p:cNvPr id="4" name="Slide Number Placeholder 3">
            <a:extLst>
              <a:ext uri="{FF2B5EF4-FFF2-40B4-BE49-F238E27FC236}">
                <a16:creationId xmlns:a16="http://schemas.microsoft.com/office/drawing/2014/main" id="{597B47EE-C050-4E4B-934B-4CA2E2CE6ED4}"/>
              </a:ext>
            </a:extLst>
          </p:cNvPr>
          <p:cNvSpPr>
            <a:spLocks noGrp="1"/>
          </p:cNvSpPr>
          <p:nvPr>
            <p:ph type="sldNum" sz="quarter" idx="12"/>
          </p:nvPr>
        </p:nvSpPr>
        <p:spPr/>
        <p:txBody>
          <a:bodyPr/>
          <a:lstStyle/>
          <a:p>
            <a:fld id="{4551313B-F9A9-4896-9AB5-F69062CC74C7}" type="slidenum">
              <a:rPr lang="LID4096" smtClean="0"/>
              <a:t>‹#›</a:t>
            </a:fld>
            <a:endParaRPr lang="LID4096"/>
          </a:p>
        </p:txBody>
      </p:sp>
    </p:spTree>
    <p:extLst>
      <p:ext uri="{BB962C8B-B14F-4D97-AF65-F5344CB8AC3E}">
        <p14:creationId xmlns:p14="http://schemas.microsoft.com/office/powerpoint/2010/main" val="2498424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7C8BA-ED7A-41DB-9EC7-E419EF13C0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ID4096"/>
          </a:p>
        </p:txBody>
      </p:sp>
      <p:sp>
        <p:nvSpPr>
          <p:cNvPr id="3" name="Content Placeholder 2">
            <a:extLst>
              <a:ext uri="{FF2B5EF4-FFF2-40B4-BE49-F238E27FC236}">
                <a16:creationId xmlns:a16="http://schemas.microsoft.com/office/drawing/2014/main" id="{EB7D2CF1-75DF-4123-AC15-BF245A59B5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Text Placeholder 3">
            <a:extLst>
              <a:ext uri="{FF2B5EF4-FFF2-40B4-BE49-F238E27FC236}">
                <a16:creationId xmlns:a16="http://schemas.microsoft.com/office/drawing/2014/main" id="{425E0109-B857-4B0A-94C8-87606A0309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C6E9A1-03C4-495C-BE56-F024E352890A}"/>
              </a:ext>
            </a:extLst>
          </p:cNvPr>
          <p:cNvSpPr>
            <a:spLocks noGrp="1"/>
          </p:cNvSpPr>
          <p:nvPr>
            <p:ph type="dt" sz="half" idx="10"/>
          </p:nvPr>
        </p:nvSpPr>
        <p:spPr/>
        <p:txBody>
          <a:bodyPr/>
          <a:lstStyle/>
          <a:p>
            <a:fld id="{058017ED-2735-4B0E-B956-48269D662E72}" type="datetime1">
              <a:rPr lang="LID4096" smtClean="0"/>
              <a:t>09/12/2022</a:t>
            </a:fld>
            <a:endParaRPr lang="LID4096"/>
          </a:p>
        </p:txBody>
      </p:sp>
      <p:sp>
        <p:nvSpPr>
          <p:cNvPr id="6" name="Footer Placeholder 5">
            <a:extLst>
              <a:ext uri="{FF2B5EF4-FFF2-40B4-BE49-F238E27FC236}">
                <a16:creationId xmlns:a16="http://schemas.microsoft.com/office/drawing/2014/main" id="{C8354950-4410-4E96-A078-F513B7C068FD}"/>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B5C141EC-964E-4E13-9EFA-BF4DC81E1BED}"/>
              </a:ext>
            </a:extLst>
          </p:cNvPr>
          <p:cNvSpPr>
            <a:spLocks noGrp="1"/>
          </p:cNvSpPr>
          <p:nvPr>
            <p:ph type="sldNum" sz="quarter" idx="12"/>
          </p:nvPr>
        </p:nvSpPr>
        <p:spPr/>
        <p:txBody>
          <a:bodyPr/>
          <a:lstStyle/>
          <a:p>
            <a:fld id="{4551313B-F9A9-4896-9AB5-F69062CC74C7}" type="slidenum">
              <a:rPr lang="LID4096" smtClean="0"/>
              <a:t>‹#›</a:t>
            </a:fld>
            <a:endParaRPr lang="LID4096"/>
          </a:p>
        </p:txBody>
      </p:sp>
    </p:spTree>
    <p:extLst>
      <p:ext uri="{BB962C8B-B14F-4D97-AF65-F5344CB8AC3E}">
        <p14:creationId xmlns:p14="http://schemas.microsoft.com/office/powerpoint/2010/main" val="893607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6266C-42F6-417F-A670-ECC535050E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ID4096"/>
          </a:p>
        </p:txBody>
      </p:sp>
      <p:sp>
        <p:nvSpPr>
          <p:cNvPr id="3" name="Picture Placeholder 2">
            <a:extLst>
              <a:ext uri="{FF2B5EF4-FFF2-40B4-BE49-F238E27FC236}">
                <a16:creationId xmlns:a16="http://schemas.microsoft.com/office/drawing/2014/main" id="{6E1457C6-0C18-439E-82A3-C4FC61ED6B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ID4096"/>
          </a:p>
        </p:txBody>
      </p:sp>
      <p:sp>
        <p:nvSpPr>
          <p:cNvPr id="4" name="Text Placeholder 3">
            <a:extLst>
              <a:ext uri="{FF2B5EF4-FFF2-40B4-BE49-F238E27FC236}">
                <a16:creationId xmlns:a16="http://schemas.microsoft.com/office/drawing/2014/main" id="{BB1630F1-02DE-4CE6-AD6F-70B8BD8135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27BC3-6FCB-4112-9F2F-1265D6DD4761}"/>
              </a:ext>
            </a:extLst>
          </p:cNvPr>
          <p:cNvSpPr>
            <a:spLocks noGrp="1"/>
          </p:cNvSpPr>
          <p:nvPr>
            <p:ph type="dt" sz="half" idx="10"/>
          </p:nvPr>
        </p:nvSpPr>
        <p:spPr/>
        <p:txBody>
          <a:bodyPr/>
          <a:lstStyle/>
          <a:p>
            <a:fld id="{EEC11383-3295-4074-808D-0A35259B0626}" type="datetime1">
              <a:rPr lang="LID4096" smtClean="0"/>
              <a:t>09/12/2022</a:t>
            </a:fld>
            <a:endParaRPr lang="LID4096"/>
          </a:p>
        </p:txBody>
      </p:sp>
      <p:sp>
        <p:nvSpPr>
          <p:cNvPr id="6" name="Footer Placeholder 5">
            <a:extLst>
              <a:ext uri="{FF2B5EF4-FFF2-40B4-BE49-F238E27FC236}">
                <a16:creationId xmlns:a16="http://schemas.microsoft.com/office/drawing/2014/main" id="{E48B915B-1F21-414C-808B-80661AE8F8EF}"/>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00BA3216-EDB9-4947-B2D0-F015622B320B}"/>
              </a:ext>
            </a:extLst>
          </p:cNvPr>
          <p:cNvSpPr>
            <a:spLocks noGrp="1"/>
          </p:cNvSpPr>
          <p:nvPr>
            <p:ph type="sldNum" sz="quarter" idx="12"/>
          </p:nvPr>
        </p:nvSpPr>
        <p:spPr/>
        <p:txBody>
          <a:bodyPr/>
          <a:lstStyle/>
          <a:p>
            <a:fld id="{4551313B-F9A9-4896-9AB5-F69062CC74C7}" type="slidenum">
              <a:rPr lang="LID4096" smtClean="0"/>
              <a:t>‹#›</a:t>
            </a:fld>
            <a:endParaRPr lang="LID4096"/>
          </a:p>
        </p:txBody>
      </p:sp>
    </p:spTree>
    <p:extLst>
      <p:ext uri="{BB962C8B-B14F-4D97-AF65-F5344CB8AC3E}">
        <p14:creationId xmlns:p14="http://schemas.microsoft.com/office/powerpoint/2010/main" val="1551928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94C9C2-F1F9-4833-83EE-4BF7F1D8B4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ID4096"/>
          </a:p>
        </p:txBody>
      </p:sp>
      <p:sp>
        <p:nvSpPr>
          <p:cNvPr id="3" name="Text Placeholder 2">
            <a:extLst>
              <a:ext uri="{FF2B5EF4-FFF2-40B4-BE49-F238E27FC236}">
                <a16:creationId xmlns:a16="http://schemas.microsoft.com/office/drawing/2014/main" id="{710DE1BC-6D23-4013-87CE-E6116B3560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A01D82B2-4A8A-4ABC-955D-954257B49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F945A-09B4-49AC-A153-B958FDD12F78}" type="datetime1">
              <a:rPr lang="LID4096" smtClean="0"/>
              <a:t>09/12/2022</a:t>
            </a:fld>
            <a:endParaRPr lang="LID4096"/>
          </a:p>
        </p:txBody>
      </p:sp>
      <p:sp>
        <p:nvSpPr>
          <p:cNvPr id="5" name="Footer Placeholder 4">
            <a:extLst>
              <a:ext uri="{FF2B5EF4-FFF2-40B4-BE49-F238E27FC236}">
                <a16:creationId xmlns:a16="http://schemas.microsoft.com/office/drawing/2014/main" id="{BDAFBE49-4B37-43C7-A96E-BEB137ECB2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ID4096"/>
          </a:p>
        </p:txBody>
      </p:sp>
      <p:sp>
        <p:nvSpPr>
          <p:cNvPr id="6" name="Slide Number Placeholder 5">
            <a:extLst>
              <a:ext uri="{FF2B5EF4-FFF2-40B4-BE49-F238E27FC236}">
                <a16:creationId xmlns:a16="http://schemas.microsoft.com/office/drawing/2014/main" id="{C58AF4F1-BF61-4DA6-8596-ECC7662CD1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1313B-F9A9-4896-9AB5-F69062CC74C7}" type="slidenum">
              <a:rPr lang="LID4096" smtClean="0"/>
              <a:t>‹#›</a:t>
            </a:fld>
            <a:endParaRPr lang="LID4096"/>
          </a:p>
        </p:txBody>
      </p:sp>
    </p:spTree>
    <p:extLst>
      <p:ext uri="{BB962C8B-B14F-4D97-AF65-F5344CB8AC3E}">
        <p14:creationId xmlns:p14="http://schemas.microsoft.com/office/powerpoint/2010/main" val="1940661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qq0q1hfzid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github.com/llvm/llvm-project/tree/main/llvm/tools/opt-viewer"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7.xml.rels><?xml version="1.0" encoding="UTF-8" standalone="yes"?>
<Relationships xmlns="http://schemas.openxmlformats.org/package/2006/relationships"><Relationship Id="rId3" Type="http://schemas.openxmlformats.org/officeDocument/2006/relationships/hyperlink" Target="https://github.com/OfekShilon/optview2"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ofekshilon@gmail.com"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https://ofekshilon.github.io/optview2-opencv/core/modules_core_include_opencv2_core_dualquaternion.inl.hpp.html#L80"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18.xml"/><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hyperlink" Target="https://godbolt.org/z/T7h4nK3G7" TargetMode="External"/><Relationship Id="rId5" Type="http://schemas.openxmlformats.org/officeDocument/2006/relationships/image" Target="../media/image19.pn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hyperlink" Target="https://cellperformance.beyond3d.com/articles/2006/06/understanding-strict-aliasing.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github.com/llvm/llvm-project/issues/54646"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godbolt.org/z/jG5jq7c9a" TargetMode="External"/><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hyperlink" Target="https://github.com/llvm/llvm-project/issues/53102"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1.jp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1.jp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godbolt.org/z/81319zq1E"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3.png"/><Relationship Id="rId7"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hyperlink" Target="https://godbolt.org/z/YGc83TMnj"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0.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hyperlink" Target="https://github.com/davidmalcolm/gcc-opt-viewer" TargetMode="External"/><Relationship Id="rId4" Type="http://schemas.openxmlformats.org/officeDocument/2006/relationships/hyperlink" Target="https://gcc.gnu.org/legacy-ml/gcc-patches/2018-05/msg01675.html"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dmalcolm.fedorapeople.org/gcc/2018-05-18/pgo-demo-test/pgo-demo-tes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github.com/nemequ/hedley/issues/54" TargetMode="External"/><Relationship Id="rId2" Type="http://schemas.openxmlformats.org/officeDocument/2006/relationships/hyperlink" Target="https://github.com/nemequ/Hedley" TargetMode="External"/><Relationship Id="rId1" Type="http://schemas.openxmlformats.org/officeDocument/2006/relationships/slideLayout" Target="../slideLayouts/slideLayout2.xml"/><Relationship Id="rId4" Type="http://schemas.openxmlformats.org/officeDocument/2006/relationships/hyperlink" Target="https://github.com/OfekShilon/hedley"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godbolt.org/z/q9ox6n755"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godbolt.org/z/Eo1jv97dW" TargetMode="External"/><Relationship Id="rId5" Type="http://schemas.openxmlformats.org/officeDocument/2006/relationships/image" Target="../media/image55.png"/><Relationship Id="rId4" Type="http://schemas.openxmlformats.org/officeDocument/2006/relationships/hyperlink" Target="https://www.foonathan.net/2022/07/carbon-calling-convention/"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youtube.com/watch?v=7UVB5AFJM1w" TargetMode="External"/><Relationship Id="rId2" Type="http://schemas.openxmlformats.org/officeDocument/2006/relationships/hyperlink" Target="https://github.com/jdoerfert/PETOSPA/blob/master/ISC19.pdf" TargetMode="External"/><Relationship Id="rId1" Type="http://schemas.openxmlformats.org/officeDocument/2006/relationships/slideLayout" Target="../slideLayouts/slideLayout2.xml"/><Relationship Id="rId4" Type="http://schemas.openxmlformats.org/officeDocument/2006/relationships/hyperlink" Target="https://www.youtube.com/watch?v=elmio6AoyK0"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godbolt.org/z/jYWhG6zWc"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godbolt.org/z/jv3sa7cbs"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5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3" Type="http://schemas.openxmlformats.org/officeDocument/2006/relationships/hyperlink" Target="https://reviews.llvm.org/D25262"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github.com/llvm/llvm-project/tree/main/llvm/tools/llvm-opt-report"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7E08071-0B90-6D69-FF1F-DADF00B11D8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4" name="Slide Number Placeholder 3">
            <a:extLst>
              <a:ext uri="{FF2B5EF4-FFF2-40B4-BE49-F238E27FC236}">
                <a16:creationId xmlns:a16="http://schemas.microsoft.com/office/drawing/2014/main" id="{3B1BB1EC-1BAF-957E-CB50-0168E1680DD6}"/>
              </a:ext>
            </a:extLst>
          </p:cNvPr>
          <p:cNvSpPr>
            <a:spLocks noGrp="1"/>
          </p:cNvSpPr>
          <p:nvPr>
            <p:ph type="sldNum" sz="quarter" idx="12"/>
          </p:nvPr>
        </p:nvSpPr>
        <p:spPr/>
        <p:txBody>
          <a:bodyPr/>
          <a:lstStyle/>
          <a:p>
            <a:fld id="{4551313B-F9A9-4896-9AB5-F69062CC74C7}" type="slidenum">
              <a:rPr lang="LID4096" smtClean="0"/>
              <a:t>1</a:t>
            </a:fld>
            <a:endParaRPr lang="LID4096"/>
          </a:p>
        </p:txBody>
      </p:sp>
    </p:spTree>
    <p:extLst>
      <p:ext uri="{BB962C8B-B14F-4D97-AF65-F5344CB8AC3E}">
        <p14:creationId xmlns:p14="http://schemas.microsoft.com/office/powerpoint/2010/main" val="1853411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658B0-0225-465B-9A70-F144F289F070}"/>
              </a:ext>
            </a:extLst>
          </p:cNvPr>
          <p:cNvSpPr>
            <a:spLocks noGrp="1"/>
          </p:cNvSpPr>
          <p:nvPr>
            <p:ph type="title"/>
          </p:nvPr>
        </p:nvSpPr>
        <p:spPr/>
        <p:txBody>
          <a:bodyPr/>
          <a:lstStyle/>
          <a:p>
            <a:r>
              <a:rPr lang="en-US" dirty="0"/>
              <a:t>opt-viewer sample output</a:t>
            </a:r>
            <a:endParaRPr lang="LID4096" dirty="0"/>
          </a:p>
        </p:txBody>
      </p:sp>
      <p:sp>
        <p:nvSpPr>
          <p:cNvPr id="3" name="Content Placeholder 2">
            <a:extLst>
              <a:ext uri="{FF2B5EF4-FFF2-40B4-BE49-F238E27FC236}">
                <a16:creationId xmlns:a16="http://schemas.microsoft.com/office/drawing/2014/main" id="{33C162BF-0223-4ADF-A894-0DF66CE82B91}"/>
              </a:ext>
            </a:extLst>
          </p:cNvPr>
          <p:cNvSpPr>
            <a:spLocks noGrp="1"/>
          </p:cNvSpPr>
          <p:nvPr>
            <p:ph idx="1"/>
          </p:nvPr>
        </p:nvSpPr>
        <p:spPr/>
        <p:txBody>
          <a:bodyPr/>
          <a:lstStyle/>
          <a:p>
            <a:endParaRPr lang="LID4096"/>
          </a:p>
        </p:txBody>
      </p:sp>
      <p:sp>
        <p:nvSpPr>
          <p:cNvPr id="4" name="Slide Number Placeholder 3">
            <a:extLst>
              <a:ext uri="{FF2B5EF4-FFF2-40B4-BE49-F238E27FC236}">
                <a16:creationId xmlns:a16="http://schemas.microsoft.com/office/drawing/2014/main" id="{FB96F6E4-2D21-4195-9FF6-35662F011124}"/>
              </a:ext>
            </a:extLst>
          </p:cNvPr>
          <p:cNvSpPr>
            <a:spLocks noGrp="1"/>
          </p:cNvSpPr>
          <p:nvPr>
            <p:ph type="sldNum" sz="quarter" idx="12"/>
          </p:nvPr>
        </p:nvSpPr>
        <p:spPr/>
        <p:txBody>
          <a:bodyPr/>
          <a:lstStyle/>
          <a:p>
            <a:fld id="{4551313B-F9A9-4896-9AB5-F69062CC74C7}" type="slidenum">
              <a:rPr lang="LID4096" smtClean="0"/>
              <a:t>10</a:t>
            </a:fld>
            <a:endParaRPr lang="LID4096"/>
          </a:p>
        </p:txBody>
      </p:sp>
      <p:pic>
        <p:nvPicPr>
          <p:cNvPr id="12" name="Picture 11">
            <a:extLst>
              <a:ext uri="{FF2B5EF4-FFF2-40B4-BE49-F238E27FC236}">
                <a16:creationId xmlns:a16="http://schemas.microsoft.com/office/drawing/2014/main" id="{D9B3785E-F0A4-4386-AEAB-8D77D8DD6114}"/>
              </a:ext>
            </a:extLst>
          </p:cNvPr>
          <p:cNvPicPr>
            <a:picLocks noChangeAspect="1"/>
          </p:cNvPicPr>
          <p:nvPr/>
        </p:nvPicPr>
        <p:blipFill>
          <a:blip r:embed="rId3"/>
          <a:stretch>
            <a:fillRect/>
          </a:stretch>
        </p:blipFill>
        <p:spPr>
          <a:xfrm>
            <a:off x="838200" y="1445049"/>
            <a:ext cx="10224977" cy="5112489"/>
          </a:xfrm>
          <a:prstGeom prst="rect">
            <a:avLst/>
          </a:prstGeom>
          <a:ln>
            <a:solidFill>
              <a:schemeClr val="accent1"/>
            </a:solidFill>
          </a:ln>
        </p:spPr>
      </p:pic>
    </p:spTree>
    <p:extLst>
      <p:ext uri="{BB962C8B-B14F-4D97-AF65-F5344CB8AC3E}">
        <p14:creationId xmlns:p14="http://schemas.microsoft.com/office/powerpoint/2010/main" val="4198672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97C9D-A848-4D5C-89A1-43B6635A89C7}"/>
              </a:ext>
            </a:extLst>
          </p:cNvPr>
          <p:cNvSpPr>
            <a:spLocks noGrp="1"/>
          </p:cNvSpPr>
          <p:nvPr>
            <p:ph type="title"/>
          </p:nvPr>
        </p:nvSpPr>
        <p:spPr/>
        <p:txBody>
          <a:bodyPr/>
          <a:lstStyle/>
          <a:p>
            <a:r>
              <a:rPr lang="en-US"/>
              <a:t>opt-viewer</a:t>
            </a:r>
            <a:endParaRPr lang="LID4096"/>
          </a:p>
        </p:txBody>
      </p:sp>
      <p:sp>
        <p:nvSpPr>
          <p:cNvPr id="3" name="Content Placeholder 2">
            <a:extLst>
              <a:ext uri="{FF2B5EF4-FFF2-40B4-BE49-F238E27FC236}">
                <a16:creationId xmlns:a16="http://schemas.microsoft.com/office/drawing/2014/main" id="{1D79B08C-10EB-4438-A0CC-E414EBD80114}"/>
              </a:ext>
            </a:extLst>
          </p:cNvPr>
          <p:cNvSpPr>
            <a:spLocks noGrp="1"/>
          </p:cNvSpPr>
          <p:nvPr>
            <p:ph idx="1"/>
          </p:nvPr>
        </p:nvSpPr>
        <p:spPr>
          <a:xfrm>
            <a:off x="838200" y="1871330"/>
            <a:ext cx="4570053" cy="4338083"/>
          </a:xfrm>
        </p:spPr>
        <p:txBody>
          <a:bodyPr vert="horz" lIns="91440" tIns="45720" rIns="91440" bIns="45720" rtlCol="0" anchor="t">
            <a:normAutofit/>
          </a:bodyPr>
          <a:lstStyle/>
          <a:p>
            <a:r>
              <a:rPr lang="en-US" dirty="0"/>
              <a:t>2016 work led by Adam Nemet (Apple) </a:t>
            </a:r>
            <a:r>
              <a:rPr lang="en-US" sz="1600" dirty="0">
                <a:hlinkClick r:id="rId3"/>
              </a:rPr>
              <a:t>https://www.youtube.com/watch?v=qq0q1hfzidg</a:t>
            </a:r>
            <a:endParaRPr lang="en-US" sz="1600" dirty="0"/>
          </a:p>
          <a:p>
            <a:r>
              <a:rPr lang="en-US" dirty="0">
                <a:ea typeface="+mn-lt"/>
                <a:cs typeface="+mn-lt"/>
              </a:rPr>
              <a:t>P</a:t>
            </a:r>
            <a:r>
              <a:rPr lang="en-US" dirty="0"/>
              <a:t>art of LLVM master:</a:t>
            </a:r>
            <a:br>
              <a:rPr lang="en-US" dirty="0"/>
            </a:br>
            <a:r>
              <a:rPr lang="en-US" sz="1400" dirty="0">
                <a:hlinkClick r:id="rId4"/>
              </a:rPr>
              <a:t>https://github.com/llvm/llvm-project/tree/main/llvm/tools/opt-viewer</a:t>
            </a:r>
            <a:endParaRPr lang="en-US" sz="1400" dirty="0"/>
          </a:p>
          <a:p>
            <a:r>
              <a:rPr lang="en-US" dirty="0"/>
              <a:t>Downloadable via deb pkg: </a:t>
            </a:r>
            <a:br>
              <a:rPr lang="en-US" dirty="0"/>
            </a:br>
            <a:r>
              <a:rPr lang="en-US" dirty="0"/>
              <a:t>llvm-14-tools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AutoShape 2">
            <a:extLst>
              <a:ext uri="{FF2B5EF4-FFF2-40B4-BE49-F238E27FC236}">
                <a16:creationId xmlns:a16="http://schemas.microsoft.com/office/drawing/2014/main" id="{1DBA1537-EFFC-4E48-8E9F-20759E4F04D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ID4096"/>
          </a:p>
        </p:txBody>
      </p:sp>
      <p:sp>
        <p:nvSpPr>
          <p:cNvPr id="6" name="AutoShape 4">
            <a:extLst>
              <a:ext uri="{FF2B5EF4-FFF2-40B4-BE49-F238E27FC236}">
                <a16:creationId xmlns:a16="http://schemas.microsoft.com/office/drawing/2014/main" id="{92E24378-A10A-488F-A3D2-B4F4221904B5}"/>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ID4096"/>
          </a:p>
        </p:txBody>
      </p:sp>
      <p:pic>
        <p:nvPicPr>
          <p:cNvPr id="10" name="Picture 9">
            <a:extLst>
              <a:ext uri="{FF2B5EF4-FFF2-40B4-BE49-F238E27FC236}">
                <a16:creationId xmlns:a16="http://schemas.microsoft.com/office/drawing/2014/main" id="{6E896540-B3EB-4DCE-8FD4-732EAC78C40B}"/>
              </a:ext>
            </a:extLst>
          </p:cNvPr>
          <p:cNvPicPr>
            <a:picLocks noChangeAspect="1"/>
          </p:cNvPicPr>
          <p:nvPr/>
        </p:nvPicPr>
        <p:blipFill>
          <a:blip r:embed="rId5"/>
          <a:stretch>
            <a:fillRect/>
          </a:stretch>
        </p:blipFill>
        <p:spPr>
          <a:xfrm>
            <a:off x="5551296" y="2093976"/>
            <a:ext cx="6109251" cy="3886837"/>
          </a:xfrm>
          <a:prstGeom prst="rect">
            <a:avLst/>
          </a:prstGeom>
        </p:spPr>
      </p:pic>
      <p:sp>
        <p:nvSpPr>
          <p:cNvPr id="5" name="Slide Number Placeholder 4">
            <a:extLst>
              <a:ext uri="{FF2B5EF4-FFF2-40B4-BE49-F238E27FC236}">
                <a16:creationId xmlns:a16="http://schemas.microsoft.com/office/drawing/2014/main" id="{560F2972-C1B8-480F-8CF1-801DB08A1E4E}"/>
              </a:ext>
            </a:extLst>
          </p:cNvPr>
          <p:cNvSpPr>
            <a:spLocks noGrp="1"/>
          </p:cNvSpPr>
          <p:nvPr>
            <p:ph type="sldNum" sz="quarter" idx="12"/>
          </p:nvPr>
        </p:nvSpPr>
        <p:spPr/>
        <p:txBody>
          <a:bodyPr/>
          <a:lstStyle/>
          <a:p>
            <a:fld id="{4551313B-F9A9-4896-9AB5-F69062CC74C7}" type="slidenum">
              <a:rPr lang="LID4096" smtClean="0"/>
              <a:t>11</a:t>
            </a:fld>
            <a:endParaRPr lang="LID4096"/>
          </a:p>
        </p:txBody>
      </p:sp>
    </p:spTree>
    <p:extLst>
      <p:ext uri="{BB962C8B-B14F-4D97-AF65-F5344CB8AC3E}">
        <p14:creationId xmlns:p14="http://schemas.microsoft.com/office/powerpoint/2010/main" val="445922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03242-8965-4BFC-83E5-C93678787986}"/>
              </a:ext>
            </a:extLst>
          </p:cNvPr>
          <p:cNvSpPr>
            <a:spLocks noGrp="1"/>
          </p:cNvSpPr>
          <p:nvPr>
            <p:ph type="title"/>
          </p:nvPr>
        </p:nvSpPr>
        <p:spPr/>
        <p:txBody>
          <a:bodyPr/>
          <a:lstStyle/>
          <a:p>
            <a:r>
              <a:rPr lang="en-US" dirty="0"/>
              <a:t>opt-viewer Usage</a:t>
            </a:r>
            <a:endParaRPr lang="LID4096" dirty="0"/>
          </a:p>
        </p:txBody>
      </p:sp>
      <p:sp>
        <p:nvSpPr>
          <p:cNvPr id="3" name="Content Placeholder 2">
            <a:extLst>
              <a:ext uri="{FF2B5EF4-FFF2-40B4-BE49-F238E27FC236}">
                <a16:creationId xmlns:a16="http://schemas.microsoft.com/office/drawing/2014/main" id="{A717CDD1-138E-42BB-80FD-1F14BC325347}"/>
              </a:ext>
            </a:extLst>
          </p:cNvPr>
          <p:cNvSpPr>
            <a:spLocks noGrp="1"/>
          </p:cNvSpPr>
          <p:nvPr>
            <p:ph idx="1"/>
          </p:nvPr>
        </p:nvSpPr>
        <p:spPr>
          <a:xfrm>
            <a:off x="838200" y="1825625"/>
            <a:ext cx="5937738" cy="4351338"/>
          </a:xfrm>
        </p:spPr>
        <p:txBody>
          <a:bodyPr>
            <a:normAutofit/>
          </a:bodyPr>
          <a:lstStyle/>
          <a:p>
            <a:r>
              <a:rPr lang="en-US" dirty="0"/>
              <a:t>Build with an extra clang switch:</a:t>
            </a:r>
            <a:br>
              <a:rPr lang="en-US" dirty="0"/>
            </a:br>
            <a:r>
              <a:rPr lang="en-US" dirty="0"/>
              <a:t> </a:t>
            </a:r>
            <a:r>
              <a:rPr lang="en-US" b="1" dirty="0"/>
              <a:t>-</a:t>
            </a:r>
            <a:r>
              <a:rPr lang="en-US" b="1" dirty="0" err="1">
                <a:latin typeface="Consolas" panose="020B0609020204030204" pitchFamily="49" charset="0"/>
              </a:rPr>
              <a:t>fsave</a:t>
            </a:r>
            <a:r>
              <a:rPr lang="en-US" b="1" dirty="0">
                <a:latin typeface="Consolas" panose="020B0609020204030204" pitchFamily="49" charset="0"/>
              </a:rPr>
              <a:t>-optimization-record</a:t>
            </a:r>
          </a:p>
          <a:p>
            <a:pPr marL="457200" lvl="1" indent="0">
              <a:buNone/>
            </a:pPr>
            <a:r>
              <a:rPr lang="en-US" dirty="0">
                <a:latin typeface="Consolas" panose="020B0609020204030204" pitchFamily="49" charset="0"/>
              </a:rPr>
              <a:t>*.</a:t>
            </a:r>
            <a:r>
              <a:rPr lang="en-US" dirty="0" err="1">
                <a:latin typeface="Consolas" panose="020B0609020204030204" pitchFamily="49" charset="0"/>
              </a:rPr>
              <a:t>opt.yaml</a:t>
            </a:r>
            <a:r>
              <a:rPr lang="en-US" dirty="0">
                <a:latin typeface="Consolas" panose="020B0609020204030204" pitchFamily="49" charset="0"/>
              </a:rPr>
              <a:t> </a:t>
            </a:r>
            <a:r>
              <a:rPr lang="en-US" dirty="0"/>
              <a:t>files are generated, by default in the obj folder.</a:t>
            </a:r>
          </a:p>
          <a:p>
            <a:pPr marL="457200" lvl="1" indent="0">
              <a:buNone/>
            </a:pPr>
            <a:endParaRPr lang="en-US" dirty="0">
              <a:latin typeface="Consolas" panose="020B0609020204030204" pitchFamily="49" charset="0"/>
            </a:endParaRPr>
          </a:p>
          <a:p>
            <a:r>
              <a:rPr lang="en-US" dirty="0"/>
              <a:t>Generate </a:t>
            </a:r>
            <a:r>
              <a:rPr lang="en-US" dirty="0" err="1"/>
              <a:t>htmls</a:t>
            </a:r>
            <a:r>
              <a:rPr lang="en-US" dirty="0"/>
              <a:t>:</a:t>
            </a:r>
          </a:p>
          <a:p>
            <a:pPr marL="457200" lvl="1" indent="0">
              <a:buNone/>
            </a:pPr>
            <a:r>
              <a:rPr lang="en-US" b="1" dirty="0">
                <a:latin typeface="Consolas" panose="020B0609020204030204" pitchFamily="49" charset="0"/>
              </a:rPr>
              <a:t>$ opt-viewer.py </a:t>
            </a:r>
            <a:br>
              <a:rPr lang="en-US" dirty="0">
                <a:latin typeface="Consolas" panose="020B0609020204030204" pitchFamily="49" charset="0"/>
              </a:rPr>
            </a:br>
            <a:r>
              <a:rPr lang="en-US" dirty="0">
                <a:latin typeface="Consolas" panose="020B0609020204030204" pitchFamily="49" charset="0"/>
              </a:rPr>
              <a:t>    --output-</a:t>
            </a:r>
            <a:r>
              <a:rPr lang="en-US" dirty="0" err="1">
                <a:latin typeface="Consolas" panose="020B0609020204030204" pitchFamily="49" charset="0"/>
              </a:rPr>
              <a:t>dir</a:t>
            </a:r>
            <a:r>
              <a:rPr lang="en-US" dirty="0">
                <a:latin typeface="Consolas" panose="020B0609020204030204" pitchFamily="49" charset="0"/>
              </a:rPr>
              <a:t> &lt;</a:t>
            </a:r>
            <a:r>
              <a:rPr lang="en-US" dirty="0" err="1">
                <a:latin typeface="Consolas" panose="020B0609020204030204" pitchFamily="49" charset="0"/>
              </a:rPr>
              <a:t>htmls</a:t>
            </a:r>
            <a:r>
              <a:rPr lang="en-US" dirty="0">
                <a:latin typeface="Consolas" panose="020B0609020204030204" pitchFamily="49" charset="0"/>
              </a:rPr>
              <a:t> folder&gt; </a:t>
            </a:r>
            <a:br>
              <a:rPr lang="en-US" dirty="0">
                <a:latin typeface="Consolas" panose="020B0609020204030204" pitchFamily="49" charset="0"/>
              </a:rPr>
            </a:br>
            <a:r>
              <a:rPr lang="en-US" dirty="0">
                <a:latin typeface="Consolas" panose="020B0609020204030204" pitchFamily="49" charset="0"/>
              </a:rPr>
              <a:t>    --source-</a:t>
            </a:r>
            <a:r>
              <a:rPr lang="en-US" dirty="0" err="1">
                <a:latin typeface="Consolas" panose="020B0609020204030204" pitchFamily="49" charset="0"/>
              </a:rPr>
              <a:t>dir</a:t>
            </a:r>
            <a:r>
              <a:rPr lang="en-US" dirty="0">
                <a:latin typeface="Consolas" panose="020B0609020204030204" pitchFamily="49" charset="0"/>
              </a:rPr>
              <a:t> &lt;repo&gt; </a:t>
            </a:r>
            <a:br>
              <a:rPr lang="en-US" dirty="0">
                <a:latin typeface="Consolas" panose="020B0609020204030204" pitchFamily="49" charset="0"/>
              </a:rPr>
            </a:br>
            <a:r>
              <a:rPr lang="en-US" dirty="0">
                <a:latin typeface="Consolas" panose="020B0609020204030204" pitchFamily="49" charset="0"/>
              </a:rPr>
              <a:t>    &lt;</a:t>
            </a:r>
            <a:r>
              <a:rPr lang="en-US" dirty="0" err="1">
                <a:latin typeface="Consolas" panose="020B0609020204030204" pitchFamily="49" charset="0"/>
              </a:rPr>
              <a:t>yamls</a:t>
            </a:r>
            <a:r>
              <a:rPr lang="en-US" dirty="0">
                <a:latin typeface="Consolas" panose="020B0609020204030204" pitchFamily="49" charset="0"/>
              </a:rPr>
              <a:t> folder&gt;</a:t>
            </a:r>
          </a:p>
          <a:p>
            <a:pPr lvl="1"/>
            <a:endParaRPr lang="LID4096" dirty="0">
              <a:latin typeface="Consolas" panose="020B0609020204030204" pitchFamily="49" charset="0"/>
            </a:endParaRPr>
          </a:p>
        </p:txBody>
      </p:sp>
      <p:pic>
        <p:nvPicPr>
          <p:cNvPr id="10" name="Picture 9">
            <a:extLst>
              <a:ext uri="{FF2B5EF4-FFF2-40B4-BE49-F238E27FC236}">
                <a16:creationId xmlns:a16="http://schemas.microsoft.com/office/drawing/2014/main" id="{4A43A204-3AA6-46EB-960D-05198AF8D638}"/>
              </a:ext>
            </a:extLst>
          </p:cNvPr>
          <p:cNvPicPr>
            <a:picLocks noChangeAspect="1"/>
          </p:cNvPicPr>
          <p:nvPr/>
        </p:nvPicPr>
        <p:blipFill rotWithShape="1">
          <a:blip r:embed="rId4"/>
          <a:srcRect l="3601" b="20732"/>
          <a:stretch/>
        </p:blipFill>
        <p:spPr>
          <a:xfrm>
            <a:off x="7121453" y="1781960"/>
            <a:ext cx="4509749" cy="38835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Slide Number Placeholder 3">
            <a:extLst>
              <a:ext uri="{FF2B5EF4-FFF2-40B4-BE49-F238E27FC236}">
                <a16:creationId xmlns:a16="http://schemas.microsoft.com/office/drawing/2014/main" id="{131F4E78-D40B-49C0-9994-BD5064C626C5}"/>
              </a:ext>
            </a:extLst>
          </p:cNvPr>
          <p:cNvSpPr>
            <a:spLocks noGrp="1"/>
          </p:cNvSpPr>
          <p:nvPr>
            <p:ph type="sldNum" sz="quarter" idx="12"/>
          </p:nvPr>
        </p:nvSpPr>
        <p:spPr/>
        <p:txBody>
          <a:bodyPr/>
          <a:lstStyle/>
          <a:p>
            <a:fld id="{4551313B-F9A9-4896-9AB5-F69062CC74C7}" type="slidenum">
              <a:rPr lang="LID4096" smtClean="0"/>
              <a:t>12</a:t>
            </a:fld>
            <a:endParaRPr lang="LID4096"/>
          </a:p>
        </p:txBody>
      </p:sp>
    </p:spTree>
    <p:custDataLst>
      <p:tags r:id="rId1"/>
    </p:custDataLst>
    <p:extLst>
      <p:ext uri="{BB962C8B-B14F-4D97-AF65-F5344CB8AC3E}">
        <p14:creationId xmlns:p14="http://schemas.microsoft.com/office/powerpoint/2010/main" val="1838585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507F9-7376-4507-844D-0DFF5B363544}"/>
              </a:ext>
            </a:extLst>
          </p:cNvPr>
          <p:cNvSpPr>
            <a:spLocks noGrp="1"/>
          </p:cNvSpPr>
          <p:nvPr>
            <p:ph type="title"/>
          </p:nvPr>
        </p:nvSpPr>
        <p:spPr/>
        <p:txBody>
          <a:bodyPr/>
          <a:lstStyle/>
          <a:p>
            <a:r>
              <a:rPr lang="en-US" dirty="0"/>
              <a:t>opt-viewer additions over -</a:t>
            </a:r>
            <a:r>
              <a:rPr lang="en-US" dirty="0" err="1"/>
              <a:t>Rpass</a:t>
            </a:r>
            <a:endParaRPr lang="LID4096" dirty="0"/>
          </a:p>
        </p:txBody>
      </p:sp>
      <p:pic>
        <p:nvPicPr>
          <p:cNvPr id="9" name="Picture 8">
            <a:extLst>
              <a:ext uri="{FF2B5EF4-FFF2-40B4-BE49-F238E27FC236}">
                <a16:creationId xmlns:a16="http://schemas.microsoft.com/office/drawing/2014/main" id="{11ACC59A-CA68-4AD2-89A9-4D294B90F580}"/>
              </a:ext>
            </a:extLst>
          </p:cNvPr>
          <p:cNvPicPr>
            <a:picLocks noChangeAspect="1"/>
          </p:cNvPicPr>
          <p:nvPr/>
        </p:nvPicPr>
        <p:blipFill rotWithShape="1">
          <a:blip r:embed="rId4"/>
          <a:srcRect l="3281" t="26937" r="2821"/>
          <a:stretch/>
        </p:blipFill>
        <p:spPr>
          <a:xfrm>
            <a:off x="289283" y="1961420"/>
            <a:ext cx="11613434" cy="36865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Rectangle 9">
            <a:extLst>
              <a:ext uri="{FF2B5EF4-FFF2-40B4-BE49-F238E27FC236}">
                <a16:creationId xmlns:a16="http://schemas.microsoft.com/office/drawing/2014/main" id="{005359FA-01F7-4F6E-8C91-90B15813B1B8}"/>
              </a:ext>
            </a:extLst>
          </p:cNvPr>
          <p:cNvSpPr/>
          <p:nvPr/>
        </p:nvSpPr>
        <p:spPr>
          <a:xfrm>
            <a:off x="274367" y="3173306"/>
            <a:ext cx="446993" cy="2120054"/>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1" name="Rectangle 10">
            <a:extLst>
              <a:ext uri="{FF2B5EF4-FFF2-40B4-BE49-F238E27FC236}">
                <a16:creationId xmlns:a16="http://schemas.microsoft.com/office/drawing/2014/main" id="{0BC022EA-B544-4D47-9142-685855B86429}"/>
              </a:ext>
            </a:extLst>
          </p:cNvPr>
          <p:cNvSpPr/>
          <p:nvPr/>
        </p:nvSpPr>
        <p:spPr>
          <a:xfrm>
            <a:off x="11087708" y="3063669"/>
            <a:ext cx="880660" cy="2367417"/>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2" name="TextBox 11">
            <a:extLst>
              <a:ext uri="{FF2B5EF4-FFF2-40B4-BE49-F238E27FC236}">
                <a16:creationId xmlns:a16="http://schemas.microsoft.com/office/drawing/2014/main" id="{C5354AF0-5299-49B5-848D-0BDBEC848262}"/>
              </a:ext>
            </a:extLst>
          </p:cNvPr>
          <p:cNvSpPr txBox="1"/>
          <p:nvPr/>
        </p:nvSpPr>
        <p:spPr>
          <a:xfrm>
            <a:off x="10139440" y="2097046"/>
            <a:ext cx="1828928" cy="830997"/>
          </a:xfrm>
          <a:prstGeom prst="rect">
            <a:avLst/>
          </a:prstGeom>
          <a:noFill/>
        </p:spPr>
        <p:txBody>
          <a:bodyPr wrap="square" rtlCol="0">
            <a:spAutoFit/>
          </a:bodyPr>
          <a:lstStyle/>
          <a:p>
            <a:pPr algn="ctr"/>
            <a:r>
              <a:rPr lang="en-US" sz="2400" b="1" dirty="0" err="1">
                <a:solidFill>
                  <a:srgbClr val="FF0000"/>
                </a:solidFill>
              </a:rPr>
              <a:t>Inlining</a:t>
            </a:r>
            <a:r>
              <a:rPr lang="en-US" sz="2400" b="1" dirty="0">
                <a:solidFill>
                  <a:srgbClr val="FF0000"/>
                </a:solidFill>
              </a:rPr>
              <a:t> context</a:t>
            </a:r>
            <a:endParaRPr lang="LID4096" sz="2400" b="1" dirty="0">
              <a:solidFill>
                <a:srgbClr val="FF0000"/>
              </a:solidFill>
            </a:endParaRPr>
          </a:p>
        </p:txBody>
      </p:sp>
      <p:sp>
        <p:nvSpPr>
          <p:cNvPr id="13" name="TextBox 12">
            <a:extLst>
              <a:ext uri="{FF2B5EF4-FFF2-40B4-BE49-F238E27FC236}">
                <a16:creationId xmlns:a16="http://schemas.microsoft.com/office/drawing/2014/main" id="{2FCA16A9-162A-4DF5-8E11-7E1C76083562}"/>
              </a:ext>
            </a:extLst>
          </p:cNvPr>
          <p:cNvSpPr txBox="1"/>
          <p:nvPr/>
        </p:nvSpPr>
        <p:spPr>
          <a:xfrm>
            <a:off x="0" y="2232672"/>
            <a:ext cx="1828928" cy="830997"/>
          </a:xfrm>
          <a:prstGeom prst="rect">
            <a:avLst/>
          </a:prstGeom>
          <a:noFill/>
        </p:spPr>
        <p:txBody>
          <a:bodyPr wrap="square" rtlCol="0">
            <a:spAutoFit/>
          </a:bodyPr>
          <a:lstStyle/>
          <a:p>
            <a:pPr algn="ctr"/>
            <a:r>
              <a:rPr lang="en-US" sz="2400" b="1" dirty="0">
                <a:solidFill>
                  <a:srgbClr val="FF0000"/>
                </a:solidFill>
              </a:rPr>
              <a:t>Hotness</a:t>
            </a:r>
          </a:p>
          <a:p>
            <a:pPr algn="ctr"/>
            <a:r>
              <a:rPr lang="en-US" sz="2400" b="1" dirty="0">
                <a:solidFill>
                  <a:srgbClr val="FF0000"/>
                </a:solidFill>
              </a:rPr>
              <a:t>(PGO)</a:t>
            </a:r>
            <a:endParaRPr lang="LID4096" sz="2400" b="1" dirty="0">
              <a:solidFill>
                <a:srgbClr val="FF0000"/>
              </a:solidFill>
            </a:endParaRPr>
          </a:p>
        </p:txBody>
      </p:sp>
      <p:sp>
        <p:nvSpPr>
          <p:cNvPr id="4" name="Rectangle 3">
            <a:extLst>
              <a:ext uri="{FF2B5EF4-FFF2-40B4-BE49-F238E27FC236}">
                <a16:creationId xmlns:a16="http://schemas.microsoft.com/office/drawing/2014/main" id="{8E665285-F177-C40E-472A-C1EC9317D238}"/>
              </a:ext>
            </a:extLst>
          </p:cNvPr>
          <p:cNvSpPr/>
          <p:nvPr/>
        </p:nvSpPr>
        <p:spPr>
          <a:xfrm>
            <a:off x="5744554" y="4249833"/>
            <a:ext cx="2230397" cy="27180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Tree>
    <p:custDataLst>
      <p:tags r:id="rId1"/>
    </p:custDataLst>
    <p:extLst>
      <p:ext uri="{BB962C8B-B14F-4D97-AF65-F5344CB8AC3E}">
        <p14:creationId xmlns:p14="http://schemas.microsoft.com/office/powerpoint/2010/main" val="1587077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3" grpId="0"/>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64A9572-F46E-4806-9DBA-F6B1481F7645}"/>
              </a:ext>
            </a:extLst>
          </p:cNvPr>
          <p:cNvSpPr>
            <a:spLocks noGrp="1"/>
          </p:cNvSpPr>
          <p:nvPr>
            <p:ph type="sldNum" sz="quarter" idx="12"/>
          </p:nvPr>
        </p:nvSpPr>
        <p:spPr/>
        <p:txBody>
          <a:bodyPr/>
          <a:lstStyle/>
          <a:p>
            <a:fld id="{4551313B-F9A9-4896-9AB5-F69062CC74C7}" type="slidenum">
              <a:rPr lang="LID4096" smtClean="0"/>
              <a:t>14</a:t>
            </a:fld>
            <a:endParaRPr lang="LID4096"/>
          </a:p>
        </p:txBody>
      </p:sp>
      <p:sp>
        <p:nvSpPr>
          <p:cNvPr id="5" name="Rectangle: Rounded Corners 4">
            <a:extLst>
              <a:ext uri="{FF2B5EF4-FFF2-40B4-BE49-F238E27FC236}">
                <a16:creationId xmlns:a16="http://schemas.microsoft.com/office/drawing/2014/main" id="{903BEF56-9574-44C6-9D1D-8421CB060894}"/>
              </a:ext>
            </a:extLst>
          </p:cNvPr>
          <p:cNvSpPr/>
          <p:nvPr/>
        </p:nvSpPr>
        <p:spPr>
          <a:xfrm>
            <a:off x="497891" y="727477"/>
            <a:ext cx="3879997" cy="1573619"/>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t>-</a:t>
            </a:r>
            <a:r>
              <a:rPr lang="en-US" sz="5400" dirty="0" err="1"/>
              <a:t>Rpass</a:t>
            </a:r>
            <a:endParaRPr lang="en-US" sz="5400" dirty="0"/>
          </a:p>
        </p:txBody>
      </p:sp>
      <p:sp>
        <p:nvSpPr>
          <p:cNvPr id="10" name="Rectangle: Rounded Corners 9">
            <a:extLst>
              <a:ext uri="{FF2B5EF4-FFF2-40B4-BE49-F238E27FC236}">
                <a16:creationId xmlns:a16="http://schemas.microsoft.com/office/drawing/2014/main" id="{896CAAE9-687B-8CAD-C2DC-EDC02779E500}"/>
              </a:ext>
            </a:extLst>
          </p:cNvPr>
          <p:cNvSpPr/>
          <p:nvPr/>
        </p:nvSpPr>
        <p:spPr>
          <a:xfrm>
            <a:off x="2090562" y="1662486"/>
            <a:ext cx="4304856" cy="1573619"/>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t>llvm</a:t>
            </a:r>
            <a:r>
              <a:rPr lang="en-US" sz="4800" dirty="0"/>
              <a:t>-opt-report</a:t>
            </a:r>
          </a:p>
        </p:txBody>
      </p:sp>
      <p:sp>
        <p:nvSpPr>
          <p:cNvPr id="7" name="Rectangle: Rounded Corners 6">
            <a:extLst>
              <a:ext uri="{FF2B5EF4-FFF2-40B4-BE49-F238E27FC236}">
                <a16:creationId xmlns:a16="http://schemas.microsoft.com/office/drawing/2014/main" id="{67BAB6C2-CA2F-404A-BF13-6B55F61F74DF}"/>
              </a:ext>
            </a:extLst>
          </p:cNvPr>
          <p:cNvSpPr/>
          <p:nvPr/>
        </p:nvSpPr>
        <p:spPr>
          <a:xfrm>
            <a:off x="4121758" y="2679405"/>
            <a:ext cx="4304856" cy="1573619"/>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t>opt-viewer</a:t>
            </a:r>
          </a:p>
        </p:txBody>
      </p:sp>
      <p:sp>
        <p:nvSpPr>
          <p:cNvPr id="13" name="Rectangle: Rounded Corners 12">
            <a:extLst>
              <a:ext uri="{FF2B5EF4-FFF2-40B4-BE49-F238E27FC236}">
                <a16:creationId xmlns:a16="http://schemas.microsoft.com/office/drawing/2014/main" id="{AA214401-693F-43EF-94F2-90F5307D32DD}"/>
              </a:ext>
            </a:extLst>
          </p:cNvPr>
          <p:cNvSpPr/>
          <p:nvPr/>
        </p:nvSpPr>
        <p:spPr>
          <a:xfrm>
            <a:off x="6638925" y="3733799"/>
            <a:ext cx="5088764" cy="2436935"/>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bg1"/>
                </a:solidFill>
              </a:rPr>
              <a:t>OptView2</a:t>
            </a:r>
          </a:p>
        </p:txBody>
      </p:sp>
      <p:sp>
        <p:nvSpPr>
          <p:cNvPr id="2" name="Arrow: Bent 1">
            <a:extLst>
              <a:ext uri="{FF2B5EF4-FFF2-40B4-BE49-F238E27FC236}">
                <a16:creationId xmlns:a16="http://schemas.microsoft.com/office/drawing/2014/main" id="{919CBBC7-2E74-E118-6248-B0844C62F340}"/>
              </a:ext>
            </a:extLst>
          </p:cNvPr>
          <p:cNvSpPr/>
          <p:nvPr/>
        </p:nvSpPr>
        <p:spPr>
          <a:xfrm rot="16200000">
            <a:off x="5190033" y="4211141"/>
            <a:ext cx="1183283" cy="1504950"/>
          </a:xfrm>
          <a:prstGeom prst="bentArrow">
            <a:avLst>
              <a:gd name="adj1" fmla="val 10892"/>
              <a:gd name="adj2" fmla="val 25515"/>
              <a:gd name="adj3" fmla="val 41495"/>
              <a:gd name="adj4" fmla="val 344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ustDataLst>
      <p:tags r:id="rId1"/>
    </p:custDataLst>
    <p:extLst>
      <p:ext uri="{BB962C8B-B14F-4D97-AF65-F5344CB8AC3E}">
        <p14:creationId xmlns:p14="http://schemas.microsoft.com/office/powerpoint/2010/main" val="1696552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BEE2D-6CC1-4790-8EE9-896BFC2D3683}"/>
              </a:ext>
            </a:extLst>
          </p:cNvPr>
          <p:cNvSpPr>
            <a:spLocks noGrp="1"/>
          </p:cNvSpPr>
          <p:nvPr>
            <p:ph type="title"/>
          </p:nvPr>
        </p:nvSpPr>
        <p:spPr/>
        <p:txBody>
          <a:bodyPr/>
          <a:lstStyle/>
          <a:p>
            <a:r>
              <a:rPr lang="en-US" dirty="0"/>
              <a:t>opt-viewer is great (seriously), but</a:t>
            </a:r>
            <a:endParaRPr lang="LID4096" dirty="0"/>
          </a:p>
        </p:txBody>
      </p:sp>
      <p:sp>
        <p:nvSpPr>
          <p:cNvPr id="3" name="Content Placeholder 2">
            <a:extLst>
              <a:ext uri="{FF2B5EF4-FFF2-40B4-BE49-F238E27FC236}">
                <a16:creationId xmlns:a16="http://schemas.microsoft.com/office/drawing/2014/main" id="{7037A65F-699E-4281-A059-42D820636F87}"/>
              </a:ext>
            </a:extLst>
          </p:cNvPr>
          <p:cNvSpPr>
            <a:spLocks noGrp="1"/>
          </p:cNvSpPr>
          <p:nvPr>
            <p:ph idx="1"/>
          </p:nvPr>
        </p:nvSpPr>
        <p:spPr/>
        <p:txBody>
          <a:bodyPr>
            <a:normAutofit/>
          </a:bodyPr>
          <a:lstStyle/>
          <a:p>
            <a:r>
              <a:rPr lang="en-US" sz="3200" dirty="0"/>
              <a:t>Heavy</a:t>
            </a:r>
          </a:p>
          <a:p>
            <a:pPr lvl="1"/>
            <a:r>
              <a:rPr lang="en-US" sz="2800" dirty="0"/>
              <a:t>High I/O</a:t>
            </a:r>
          </a:p>
          <a:p>
            <a:pPr lvl="1"/>
            <a:r>
              <a:rPr lang="en-US" sz="2800" dirty="0"/>
              <a:t>High memory</a:t>
            </a:r>
          </a:p>
          <a:p>
            <a:pPr lvl="1"/>
            <a:r>
              <a:rPr lang="en-US" sz="2800" dirty="0"/>
              <a:t>&gt;1G </a:t>
            </a:r>
            <a:r>
              <a:rPr lang="en-US" sz="2800" dirty="0" err="1"/>
              <a:t>htmls</a:t>
            </a:r>
            <a:endParaRPr lang="en-US" sz="2800" dirty="0"/>
          </a:p>
          <a:p>
            <a:r>
              <a:rPr lang="en-US" sz="3200" dirty="0"/>
              <a:t>Designed (and presented) for compiler authors</a:t>
            </a:r>
          </a:p>
          <a:p>
            <a:pPr lvl="1"/>
            <a:r>
              <a:rPr lang="en-US" sz="2800" dirty="0"/>
              <a:t>Mostly non actionable to developers</a:t>
            </a:r>
          </a:p>
        </p:txBody>
      </p:sp>
      <p:sp>
        <p:nvSpPr>
          <p:cNvPr id="4" name="Slide Number Placeholder 3">
            <a:extLst>
              <a:ext uri="{FF2B5EF4-FFF2-40B4-BE49-F238E27FC236}">
                <a16:creationId xmlns:a16="http://schemas.microsoft.com/office/drawing/2014/main" id="{C0A032E8-7210-407E-846E-DF42F41460D5}"/>
              </a:ext>
            </a:extLst>
          </p:cNvPr>
          <p:cNvSpPr>
            <a:spLocks noGrp="1"/>
          </p:cNvSpPr>
          <p:nvPr>
            <p:ph type="sldNum" sz="quarter" idx="12"/>
          </p:nvPr>
        </p:nvSpPr>
        <p:spPr/>
        <p:txBody>
          <a:bodyPr/>
          <a:lstStyle/>
          <a:p>
            <a:fld id="{4551313B-F9A9-4896-9AB5-F69062CC74C7}" type="slidenum">
              <a:rPr lang="LID4096" smtClean="0"/>
              <a:t>15</a:t>
            </a:fld>
            <a:endParaRPr lang="LID4096"/>
          </a:p>
        </p:txBody>
      </p:sp>
    </p:spTree>
    <p:custDataLst>
      <p:tags r:id="rId1"/>
    </p:custDataLst>
    <p:extLst>
      <p:ext uri="{BB962C8B-B14F-4D97-AF65-F5344CB8AC3E}">
        <p14:creationId xmlns:p14="http://schemas.microsoft.com/office/powerpoint/2010/main" val="2584236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EDBAE-4D99-4CDA-BE9C-8632B3AD763C}"/>
              </a:ext>
            </a:extLst>
          </p:cNvPr>
          <p:cNvSpPr>
            <a:spLocks noGrp="1"/>
          </p:cNvSpPr>
          <p:nvPr>
            <p:ph type="title"/>
          </p:nvPr>
        </p:nvSpPr>
        <p:spPr/>
        <p:txBody>
          <a:bodyPr/>
          <a:lstStyle/>
          <a:p>
            <a:r>
              <a:rPr lang="en-US" dirty="0"/>
              <a:t>Improvements in OptView2</a:t>
            </a:r>
            <a:endParaRPr lang="LID4096" dirty="0"/>
          </a:p>
        </p:txBody>
      </p:sp>
      <p:sp>
        <p:nvSpPr>
          <p:cNvPr id="3" name="Content Placeholder 2">
            <a:extLst>
              <a:ext uri="{FF2B5EF4-FFF2-40B4-BE49-F238E27FC236}">
                <a16:creationId xmlns:a16="http://schemas.microsoft.com/office/drawing/2014/main" id="{C4EB0D09-0ABA-45F9-AF7E-DA7D0B9B1D0D}"/>
              </a:ext>
            </a:extLst>
          </p:cNvPr>
          <p:cNvSpPr>
            <a:spLocks noGrp="1"/>
          </p:cNvSpPr>
          <p:nvPr>
            <p:ph idx="1"/>
          </p:nvPr>
        </p:nvSpPr>
        <p:spPr>
          <a:xfrm>
            <a:off x="666044" y="1836258"/>
            <a:ext cx="10774589" cy="4362524"/>
          </a:xfrm>
        </p:spPr>
        <p:txBody>
          <a:bodyPr>
            <a:noAutofit/>
          </a:bodyPr>
          <a:lstStyle/>
          <a:p>
            <a:r>
              <a:rPr lang="en-US" dirty="0"/>
              <a:t>Denoise:</a:t>
            </a:r>
          </a:p>
          <a:p>
            <a:pPr lvl="1"/>
            <a:r>
              <a:rPr lang="en-US" dirty="0"/>
              <a:t>Collect only optimization </a:t>
            </a:r>
            <a:r>
              <a:rPr lang="en-US" i="1" dirty="0"/>
              <a:t>failures </a:t>
            </a:r>
            <a:r>
              <a:rPr lang="en-US" dirty="0"/>
              <a:t>(by default)</a:t>
            </a:r>
          </a:p>
          <a:p>
            <a:pPr lvl="1"/>
            <a:r>
              <a:rPr lang="en-US" dirty="0"/>
              <a:t>Exclude system headers (by default)</a:t>
            </a:r>
          </a:p>
          <a:p>
            <a:pPr lvl="1"/>
            <a:r>
              <a:rPr lang="en-US" dirty="0"/>
              <a:t>Remove duplicities,</a:t>
            </a:r>
          </a:p>
          <a:p>
            <a:pPr lvl="1"/>
            <a:r>
              <a:rPr lang="en-US" dirty="0"/>
              <a:t>Filter remark types via config file/command line</a:t>
            </a:r>
          </a:p>
          <a:p>
            <a:r>
              <a:rPr lang="en-US" dirty="0"/>
              <a:t>Optional split-to-subfolders</a:t>
            </a:r>
          </a:p>
          <a:p>
            <a:r>
              <a:rPr lang="en-US" dirty="0"/>
              <a:t>Display column info (location within line)</a:t>
            </a:r>
          </a:p>
          <a:p>
            <a:r>
              <a:rPr lang="en-US" dirty="0"/>
              <a:t>Sortable, resizable &amp; pageable index</a:t>
            </a:r>
          </a:p>
          <a:p>
            <a:r>
              <a:rPr lang="en-US" dirty="0"/>
              <a:t>...</a:t>
            </a:r>
            <a:endParaRPr lang="LID4096" dirty="0"/>
          </a:p>
        </p:txBody>
      </p:sp>
      <p:sp>
        <p:nvSpPr>
          <p:cNvPr id="4" name="Slide Number Placeholder 3">
            <a:extLst>
              <a:ext uri="{FF2B5EF4-FFF2-40B4-BE49-F238E27FC236}">
                <a16:creationId xmlns:a16="http://schemas.microsoft.com/office/drawing/2014/main" id="{293C7215-8BA6-4F01-92BD-2E1F44A6732B}"/>
              </a:ext>
            </a:extLst>
          </p:cNvPr>
          <p:cNvSpPr>
            <a:spLocks noGrp="1"/>
          </p:cNvSpPr>
          <p:nvPr>
            <p:ph type="sldNum" sz="quarter" idx="12"/>
          </p:nvPr>
        </p:nvSpPr>
        <p:spPr/>
        <p:txBody>
          <a:bodyPr/>
          <a:lstStyle/>
          <a:p>
            <a:fld id="{4551313B-F9A9-4896-9AB5-F69062CC74C7}" type="slidenum">
              <a:rPr lang="LID4096" smtClean="0"/>
              <a:t>16</a:t>
            </a:fld>
            <a:endParaRPr lang="LID4096"/>
          </a:p>
        </p:txBody>
      </p:sp>
    </p:spTree>
    <p:custDataLst>
      <p:tags r:id="rId1"/>
    </p:custDataLst>
    <p:extLst>
      <p:ext uri="{BB962C8B-B14F-4D97-AF65-F5344CB8AC3E}">
        <p14:creationId xmlns:p14="http://schemas.microsoft.com/office/powerpoint/2010/main" val="429475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AF0DF-0963-4626-B3DF-23C877E4B506}"/>
              </a:ext>
            </a:extLst>
          </p:cNvPr>
          <p:cNvSpPr>
            <a:spLocks noGrp="1"/>
          </p:cNvSpPr>
          <p:nvPr>
            <p:ph type="title"/>
          </p:nvPr>
        </p:nvSpPr>
        <p:spPr/>
        <p:txBody>
          <a:bodyPr/>
          <a:lstStyle/>
          <a:p>
            <a:r>
              <a:rPr lang="en-US" dirty="0"/>
              <a:t>OptView2 – coming to trunk</a:t>
            </a:r>
            <a:endParaRPr lang="LID4096" dirty="0"/>
          </a:p>
        </p:txBody>
      </p:sp>
      <p:sp>
        <p:nvSpPr>
          <p:cNvPr id="3" name="Content Placeholder 2">
            <a:extLst>
              <a:ext uri="{FF2B5EF4-FFF2-40B4-BE49-F238E27FC236}">
                <a16:creationId xmlns:a16="http://schemas.microsoft.com/office/drawing/2014/main" id="{119F6487-5588-4F6A-BD87-A15943C1AC7B}"/>
              </a:ext>
            </a:extLst>
          </p:cNvPr>
          <p:cNvSpPr>
            <a:spLocks noGrp="1"/>
          </p:cNvSpPr>
          <p:nvPr>
            <p:ph idx="1"/>
          </p:nvPr>
        </p:nvSpPr>
        <p:spPr/>
        <p:txBody>
          <a:bodyPr>
            <a:normAutofit/>
          </a:bodyPr>
          <a:lstStyle/>
          <a:p>
            <a:r>
              <a:rPr lang="en-US" sz="2400" dirty="0">
                <a:hlinkClick r:id="rId3"/>
              </a:rPr>
              <a:t>https://github.com/OfekShilon/optview2</a:t>
            </a:r>
            <a:endParaRPr lang="en-US" sz="2400" dirty="0"/>
          </a:p>
        </p:txBody>
      </p:sp>
      <p:sp>
        <p:nvSpPr>
          <p:cNvPr id="4" name="Slide Number Placeholder 3">
            <a:extLst>
              <a:ext uri="{FF2B5EF4-FFF2-40B4-BE49-F238E27FC236}">
                <a16:creationId xmlns:a16="http://schemas.microsoft.com/office/drawing/2014/main" id="{8B33664E-A659-45FE-BB86-79E8BF3CC036}"/>
              </a:ext>
            </a:extLst>
          </p:cNvPr>
          <p:cNvSpPr>
            <a:spLocks noGrp="1"/>
          </p:cNvSpPr>
          <p:nvPr>
            <p:ph type="sldNum" sz="quarter" idx="12"/>
          </p:nvPr>
        </p:nvSpPr>
        <p:spPr/>
        <p:txBody>
          <a:bodyPr/>
          <a:lstStyle/>
          <a:p>
            <a:fld id="{4551313B-F9A9-4896-9AB5-F69062CC74C7}" type="slidenum">
              <a:rPr lang="LID4096" smtClean="0"/>
              <a:t>17</a:t>
            </a:fld>
            <a:endParaRPr lang="LID4096"/>
          </a:p>
        </p:txBody>
      </p:sp>
      <p:pic>
        <p:nvPicPr>
          <p:cNvPr id="5" name="Picture 4">
            <a:extLst>
              <a:ext uri="{FF2B5EF4-FFF2-40B4-BE49-F238E27FC236}">
                <a16:creationId xmlns:a16="http://schemas.microsoft.com/office/drawing/2014/main" id="{77BBFC32-2A62-4892-84E9-FC592CD7068C}"/>
              </a:ext>
            </a:extLst>
          </p:cNvPr>
          <p:cNvPicPr>
            <a:picLocks noChangeAspect="1"/>
          </p:cNvPicPr>
          <p:nvPr/>
        </p:nvPicPr>
        <p:blipFill rotWithShape="1">
          <a:blip r:embed="rId4"/>
          <a:srcRect b="25362"/>
          <a:stretch/>
        </p:blipFill>
        <p:spPr>
          <a:xfrm>
            <a:off x="5127765" y="2540058"/>
            <a:ext cx="5370787" cy="38162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42337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05AEE-C2BF-92A8-F3C0-030FCEB0702F}"/>
              </a:ext>
            </a:extLst>
          </p:cNvPr>
          <p:cNvSpPr>
            <a:spLocks noGrp="1"/>
          </p:cNvSpPr>
          <p:nvPr>
            <p:ph type="title"/>
          </p:nvPr>
        </p:nvSpPr>
        <p:spPr/>
        <p:txBody>
          <a:bodyPr/>
          <a:lstStyle/>
          <a:p>
            <a:r>
              <a:rPr lang="en-US" dirty="0"/>
              <a:t>View in compiler explorer!</a:t>
            </a:r>
          </a:p>
        </p:txBody>
      </p:sp>
      <p:sp>
        <p:nvSpPr>
          <p:cNvPr id="4" name="Slide Number Placeholder 3">
            <a:extLst>
              <a:ext uri="{FF2B5EF4-FFF2-40B4-BE49-F238E27FC236}">
                <a16:creationId xmlns:a16="http://schemas.microsoft.com/office/drawing/2014/main" id="{49BB7B5D-3DBF-96E0-49F1-30B20E715255}"/>
              </a:ext>
            </a:extLst>
          </p:cNvPr>
          <p:cNvSpPr>
            <a:spLocks noGrp="1"/>
          </p:cNvSpPr>
          <p:nvPr>
            <p:ph type="sldNum" sz="quarter" idx="12"/>
          </p:nvPr>
        </p:nvSpPr>
        <p:spPr/>
        <p:txBody>
          <a:bodyPr/>
          <a:lstStyle/>
          <a:p>
            <a:fld id="{4551313B-F9A9-4896-9AB5-F69062CC74C7}" type="slidenum">
              <a:rPr lang="LID4096" smtClean="0"/>
              <a:t>18</a:t>
            </a:fld>
            <a:endParaRPr lang="LID4096"/>
          </a:p>
        </p:txBody>
      </p:sp>
      <p:pic>
        <p:nvPicPr>
          <p:cNvPr id="5" name="Picture 4">
            <a:extLst>
              <a:ext uri="{FF2B5EF4-FFF2-40B4-BE49-F238E27FC236}">
                <a16:creationId xmlns:a16="http://schemas.microsoft.com/office/drawing/2014/main" id="{3FEE0AAE-78BA-0F5B-2CB8-7A45527B0419}"/>
              </a:ext>
            </a:extLst>
          </p:cNvPr>
          <p:cNvPicPr>
            <a:picLocks noChangeAspect="1"/>
          </p:cNvPicPr>
          <p:nvPr/>
        </p:nvPicPr>
        <p:blipFill rotWithShape="1">
          <a:blip r:embed="rId3"/>
          <a:srcRect r="19374"/>
          <a:stretch/>
        </p:blipFill>
        <p:spPr>
          <a:xfrm>
            <a:off x="569500" y="1668990"/>
            <a:ext cx="6160909" cy="46423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Rectangle 10">
            <a:extLst>
              <a:ext uri="{FF2B5EF4-FFF2-40B4-BE49-F238E27FC236}">
                <a16:creationId xmlns:a16="http://schemas.microsoft.com/office/drawing/2014/main" id="{CDAE1354-6704-F151-533E-C16B0B572278}"/>
              </a:ext>
            </a:extLst>
          </p:cNvPr>
          <p:cNvSpPr/>
          <p:nvPr/>
        </p:nvSpPr>
        <p:spPr>
          <a:xfrm>
            <a:off x="1359238" y="1975104"/>
            <a:ext cx="533570" cy="3612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F71522E-D676-F6E1-5965-0F9A89675234}"/>
              </a:ext>
            </a:extLst>
          </p:cNvPr>
          <p:cNvSpPr/>
          <p:nvPr/>
        </p:nvSpPr>
        <p:spPr>
          <a:xfrm>
            <a:off x="4454097" y="2368267"/>
            <a:ext cx="1234322" cy="4007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13">
            <a:extLst>
              <a:ext uri="{FF2B5EF4-FFF2-40B4-BE49-F238E27FC236}">
                <a16:creationId xmlns:a16="http://schemas.microsoft.com/office/drawing/2014/main" id="{3F3BC16B-6E48-11A5-942A-FBF47405A830}"/>
              </a:ext>
            </a:extLst>
          </p:cNvPr>
          <p:cNvPicPr>
            <a:picLocks noChangeAspect="1"/>
          </p:cNvPicPr>
          <p:nvPr/>
        </p:nvPicPr>
        <p:blipFill rotWithShape="1">
          <a:blip r:embed="rId4"/>
          <a:srcRect l="-2690"/>
          <a:stretch/>
        </p:blipFill>
        <p:spPr>
          <a:xfrm>
            <a:off x="6586785" y="2689525"/>
            <a:ext cx="4423528" cy="23539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D9C4805E-8E49-BFFC-694C-4EF5C2DCF85C}"/>
              </a:ext>
            </a:extLst>
          </p:cNvPr>
          <p:cNvPicPr>
            <a:picLocks noChangeAspect="1"/>
          </p:cNvPicPr>
          <p:nvPr/>
        </p:nvPicPr>
        <p:blipFill>
          <a:blip r:embed="rId5"/>
          <a:stretch>
            <a:fillRect/>
          </a:stretch>
        </p:blipFill>
        <p:spPr>
          <a:xfrm>
            <a:off x="3628047" y="2794551"/>
            <a:ext cx="2319867" cy="3257187"/>
          </a:xfrm>
          <a:prstGeom prst="rect">
            <a:avLst/>
          </a:prstGeom>
        </p:spPr>
      </p:pic>
      <p:sp>
        <p:nvSpPr>
          <p:cNvPr id="16" name="Rectangle 15">
            <a:extLst>
              <a:ext uri="{FF2B5EF4-FFF2-40B4-BE49-F238E27FC236}">
                <a16:creationId xmlns:a16="http://schemas.microsoft.com/office/drawing/2014/main" id="{7B66DA72-AC8A-2943-DE88-C345BAE503B3}"/>
              </a:ext>
            </a:extLst>
          </p:cNvPr>
          <p:cNvSpPr/>
          <p:nvPr/>
        </p:nvSpPr>
        <p:spPr>
          <a:xfrm>
            <a:off x="3813047" y="3589424"/>
            <a:ext cx="1645921" cy="3516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7D8FF95A-08C8-0F23-0625-8B483345E0DD}"/>
              </a:ext>
            </a:extLst>
          </p:cNvPr>
          <p:cNvCxnSpPr>
            <a:cxnSpLocks/>
          </p:cNvCxnSpPr>
          <p:nvPr/>
        </p:nvCxnSpPr>
        <p:spPr>
          <a:xfrm>
            <a:off x="5458968" y="3775065"/>
            <a:ext cx="1195831" cy="0"/>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pic>
        <p:nvPicPr>
          <p:cNvPr id="22" name="Picture 21">
            <a:extLst>
              <a:ext uri="{FF2B5EF4-FFF2-40B4-BE49-F238E27FC236}">
                <a16:creationId xmlns:a16="http://schemas.microsoft.com/office/drawing/2014/main" id="{4FF4C668-5026-FD3F-4BCD-05B968E2B772}"/>
              </a:ext>
            </a:extLst>
          </p:cNvPr>
          <p:cNvPicPr>
            <a:picLocks noChangeAspect="1"/>
          </p:cNvPicPr>
          <p:nvPr/>
        </p:nvPicPr>
        <p:blipFill>
          <a:blip r:embed="rId6"/>
          <a:stretch>
            <a:fillRect/>
          </a:stretch>
        </p:blipFill>
        <p:spPr>
          <a:xfrm>
            <a:off x="7052645" y="4112060"/>
            <a:ext cx="4912554" cy="14109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1011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69BD7F-C820-487C-87EC-3438B9BE2BB6}"/>
              </a:ext>
            </a:extLst>
          </p:cNvPr>
          <p:cNvSpPr>
            <a:spLocks noGrp="1"/>
          </p:cNvSpPr>
          <p:nvPr>
            <p:ph type="ctrTitle"/>
          </p:nvPr>
        </p:nvSpPr>
        <p:spPr/>
        <p:txBody>
          <a:bodyPr/>
          <a:lstStyle/>
          <a:p>
            <a:r>
              <a:rPr lang="en-US" dirty="0"/>
              <a:t>Part 2: Understanding</a:t>
            </a:r>
            <a:br>
              <a:rPr lang="en-US" dirty="0"/>
            </a:br>
            <a:r>
              <a:rPr lang="en-US" dirty="0"/>
              <a:t>and Using Them</a:t>
            </a:r>
          </a:p>
        </p:txBody>
      </p:sp>
      <p:sp>
        <p:nvSpPr>
          <p:cNvPr id="4" name="Slide Number Placeholder 3">
            <a:extLst>
              <a:ext uri="{FF2B5EF4-FFF2-40B4-BE49-F238E27FC236}">
                <a16:creationId xmlns:a16="http://schemas.microsoft.com/office/drawing/2014/main" id="{97EFE498-EEC4-465B-BE84-616B130C5E4A}"/>
              </a:ext>
            </a:extLst>
          </p:cNvPr>
          <p:cNvSpPr>
            <a:spLocks noGrp="1"/>
          </p:cNvSpPr>
          <p:nvPr>
            <p:ph type="sldNum" sz="quarter" idx="12"/>
          </p:nvPr>
        </p:nvSpPr>
        <p:spPr/>
        <p:txBody>
          <a:bodyPr/>
          <a:lstStyle/>
          <a:p>
            <a:fld id="{4551313B-F9A9-4896-9AB5-F69062CC74C7}" type="slidenum">
              <a:rPr lang="LID4096" smtClean="0"/>
              <a:t>19</a:t>
            </a:fld>
            <a:endParaRPr lang="LID4096"/>
          </a:p>
        </p:txBody>
      </p:sp>
    </p:spTree>
    <p:extLst>
      <p:ext uri="{BB962C8B-B14F-4D97-AF65-F5344CB8AC3E}">
        <p14:creationId xmlns:p14="http://schemas.microsoft.com/office/powerpoint/2010/main" val="2419365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תוצאת תמונה עבור ‪fab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25" y="0"/>
            <a:ext cx="692467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noGrp="1"/>
          </p:cNvSpPr>
          <p:nvPr>
            <p:ph type="title"/>
          </p:nvPr>
        </p:nvSpPr>
        <p:spPr>
          <a:xfrm>
            <a:off x="7877175" y="844062"/>
            <a:ext cx="3476625" cy="104628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t>Ofek Shilon </a:t>
            </a:r>
            <a:endParaRPr lang="he-IL" sz="4800" b="1" dirty="0"/>
          </a:p>
        </p:txBody>
      </p:sp>
      <p:sp>
        <p:nvSpPr>
          <p:cNvPr id="6" name="Title 1"/>
          <p:cNvSpPr txBox="1">
            <a:spLocks/>
          </p:cNvSpPr>
          <p:nvPr/>
        </p:nvSpPr>
        <p:spPr>
          <a:xfrm>
            <a:off x="7877175" y="2347546"/>
            <a:ext cx="3476625" cy="108145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t>Developer </a:t>
            </a:r>
            <a:br>
              <a:rPr lang="en-US" sz="3200" b="1" dirty="0"/>
            </a:br>
            <a:r>
              <a:rPr lang="en-US" sz="3200" b="1" dirty="0"/>
              <a:t>@Istra Research</a:t>
            </a:r>
            <a:endParaRPr lang="he-IL" sz="3200" b="1" dirty="0"/>
          </a:p>
        </p:txBody>
      </p:sp>
      <p:sp>
        <p:nvSpPr>
          <p:cNvPr id="7" name="Title 1"/>
          <p:cNvSpPr txBox="1">
            <a:spLocks/>
          </p:cNvSpPr>
          <p:nvPr/>
        </p:nvSpPr>
        <p:spPr>
          <a:xfrm>
            <a:off x="7877174" y="3429001"/>
            <a:ext cx="3476625" cy="62489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a:hlinkClick r:id="rId3"/>
              </a:rPr>
              <a:t>ofekshilon@gmail.com</a:t>
            </a:r>
            <a:endParaRPr lang="en-US" sz="2800" dirty="0"/>
          </a:p>
        </p:txBody>
      </p:sp>
      <p:pic>
        <p:nvPicPr>
          <p:cNvPr id="3" name="Picture 2">
            <a:extLst>
              <a:ext uri="{FF2B5EF4-FFF2-40B4-BE49-F238E27FC236}">
                <a16:creationId xmlns:a16="http://schemas.microsoft.com/office/drawing/2014/main" id="{120F5F95-6A48-F6A2-1B7F-C88AA52CE0E0}"/>
              </a:ext>
            </a:extLst>
          </p:cNvPr>
          <p:cNvPicPr>
            <a:picLocks noChangeAspect="1"/>
          </p:cNvPicPr>
          <p:nvPr/>
        </p:nvPicPr>
        <p:blipFill>
          <a:blip r:embed="rId4"/>
          <a:stretch>
            <a:fillRect/>
          </a:stretch>
        </p:blipFill>
        <p:spPr>
          <a:xfrm>
            <a:off x="7498418" y="4103884"/>
            <a:ext cx="853514" cy="624894"/>
          </a:xfrm>
          <a:prstGeom prst="rect">
            <a:avLst/>
          </a:prstGeom>
        </p:spPr>
      </p:pic>
      <p:pic>
        <p:nvPicPr>
          <p:cNvPr id="10" name="Picture 9">
            <a:extLst>
              <a:ext uri="{FF2B5EF4-FFF2-40B4-BE49-F238E27FC236}">
                <a16:creationId xmlns:a16="http://schemas.microsoft.com/office/drawing/2014/main" id="{633D554C-C4AF-C2F5-98C6-3CF28DE4D439}"/>
              </a:ext>
            </a:extLst>
          </p:cNvPr>
          <p:cNvPicPr>
            <a:picLocks noChangeAspect="1"/>
          </p:cNvPicPr>
          <p:nvPr/>
        </p:nvPicPr>
        <p:blipFill>
          <a:blip r:embed="rId5"/>
          <a:stretch>
            <a:fillRect/>
          </a:stretch>
        </p:blipFill>
        <p:spPr>
          <a:xfrm>
            <a:off x="8912750" y="4137524"/>
            <a:ext cx="586791" cy="548688"/>
          </a:xfrm>
          <a:prstGeom prst="rect">
            <a:avLst/>
          </a:prstGeom>
        </p:spPr>
      </p:pic>
      <p:sp>
        <p:nvSpPr>
          <p:cNvPr id="11" name="TextBox 10">
            <a:extLst>
              <a:ext uri="{FF2B5EF4-FFF2-40B4-BE49-F238E27FC236}">
                <a16:creationId xmlns:a16="http://schemas.microsoft.com/office/drawing/2014/main" id="{8F4CE11C-EC22-F578-338D-A6D6535E6426}"/>
              </a:ext>
            </a:extLst>
          </p:cNvPr>
          <p:cNvSpPr txBox="1"/>
          <p:nvPr/>
        </p:nvSpPr>
        <p:spPr>
          <a:xfrm>
            <a:off x="9465536" y="4145155"/>
            <a:ext cx="2166685" cy="523220"/>
          </a:xfrm>
          <a:prstGeom prst="rect">
            <a:avLst/>
          </a:prstGeom>
          <a:noFill/>
        </p:spPr>
        <p:txBody>
          <a:bodyPr wrap="square" rtlCol="0">
            <a:spAutoFit/>
          </a:bodyPr>
          <a:lstStyle/>
          <a:p>
            <a:r>
              <a:rPr lang="en-US" sz="2800" dirty="0"/>
              <a:t> </a:t>
            </a:r>
            <a:r>
              <a:rPr lang="en-US" sz="2800" dirty="0" err="1"/>
              <a:t>OfekShilon</a:t>
            </a:r>
            <a:endParaRPr lang="LID4096" sz="2800" dirty="0"/>
          </a:p>
        </p:txBody>
      </p:sp>
      <p:pic>
        <p:nvPicPr>
          <p:cNvPr id="13" name="Picture 12">
            <a:extLst>
              <a:ext uri="{FF2B5EF4-FFF2-40B4-BE49-F238E27FC236}">
                <a16:creationId xmlns:a16="http://schemas.microsoft.com/office/drawing/2014/main" id="{8975D310-AEFB-1188-8DC2-FB8CDEB99F7D}"/>
              </a:ext>
            </a:extLst>
          </p:cNvPr>
          <p:cNvPicPr>
            <a:picLocks noChangeAspect="1"/>
          </p:cNvPicPr>
          <p:nvPr/>
        </p:nvPicPr>
        <p:blipFill rotWithShape="1">
          <a:blip r:embed="rId6"/>
          <a:srcRect l="7667" t="11966" r="-1"/>
          <a:stretch/>
        </p:blipFill>
        <p:spPr>
          <a:xfrm>
            <a:off x="8271545" y="4154346"/>
            <a:ext cx="541804" cy="504837"/>
          </a:xfrm>
          <a:prstGeom prst="rect">
            <a:avLst/>
          </a:prstGeom>
        </p:spPr>
      </p:pic>
    </p:spTree>
    <p:extLst>
      <p:ext uri="{BB962C8B-B14F-4D97-AF65-F5344CB8AC3E}">
        <p14:creationId xmlns:p14="http://schemas.microsoft.com/office/powerpoint/2010/main" val="1183728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78669-D234-7F1B-C9B0-447A5791270C}"/>
              </a:ext>
            </a:extLst>
          </p:cNvPr>
          <p:cNvSpPr>
            <a:spLocks noGrp="1"/>
          </p:cNvSpPr>
          <p:nvPr>
            <p:ph type="title"/>
          </p:nvPr>
        </p:nvSpPr>
        <p:spPr/>
        <p:txBody>
          <a:bodyPr/>
          <a:lstStyle/>
          <a:p>
            <a:r>
              <a:rPr lang="en-US" dirty="0"/>
              <a:t>1. </a:t>
            </a:r>
            <a:r>
              <a:rPr lang="en-US" dirty="0" err="1"/>
              <a:t>Inlining</a:t>
            </a:r>
            <a:endParaRPr lang="en-US" dirty="0"/>
          </a:p>
        </p:txBody>
      </p:sp>
      <p:sp>
        <p:nvSpPr>
          <p:cNvPr id="3" name="Content Placeholder 2">
            <a:extLst>
              <a:ext uri="{FF2B5EF4-FFF2-40B4-BE49-F238E27FC236}">
                <a16:creationId xmlns:a16="http://schemas.microsoft.com/office/drawing/2014/main" id="{364DB26A-04A7-483E-AD47-EF6A5BF9A817}"/>
              </a:ext>
            </a:extLst>
          </p:cNvPr>
          <p:cNvSpPr>
            <a:spLocks noGrp="1"/>
          </p:cNvSpPr>
          <p:nvPr>
            <p:ph idx="1"/>
          </p:nvPr>
        </p:nvSpPr>
        <p:spPr>
          <a:xfrm>
            <a:off x="838200" y="1825625"/>
            <a:ext cx="10799618" cy="4351338"/>
          </a:xfrm>
        </p:spPr>
        <p:txBody>
          <a:bodyPr/>
          <a:lstStyle/>
          <a:p>
            <a:pPr marL="0" indent="0">
              <a:buNone/>
            </a:pPr>
            <a:r>
              <a:rPr lang="en-US" sz="1600" dirty="0">
                <a:hlinkClick r:id="rId3"/>
              </a:rPr>
              <a:t>https://ofekshilon.github.io/optview2-opencv/core/modules_core_include_opencv2_core_dualquaternion.inl.hpp.html#L80</a:t>
            </a:r>
            <a:endParaRPr lang="en-US" sz="1600" dirty="0"/>
          </a:p>
          <a:p>
            <a:endParaRPr lang="en-US" dirty="0"/>
          </a:p>
        </p:txBody>
      </p:sp>
      <p:sp>
        <p:nvSpPr>
          <p:cNvPr id="4" name="Slide Number Placeholder 3">
            <a:extLst>
              <a:ext uri="{FF2B5EF4-FFF2-40B4-BE49-F238E27FC236}">
                <a16:creationId xmlns:a16="http://schemas.microsoft.com/office/drawing/2014/main" id="{5C78B08E-60C2-47E9-4457-BFA49CF5545E}"/>
              </a:ext>
            </a:extLst>
          </p:cNvPr>
          <p:cNvSpPr>
            <a:spLocks noGrp="1"/>
          </p:cNvSpPr>
          <p:nvPr>
            <p:ph type="sldNum" sz="quarter" idx="12"/>
          </p:nvPr>
        </p:nvSpPr>
        <p:spPr/>
        <p:txBody>
          <a:bodyPr/>
          <a:lstStyle/>
          <a:p>
            <a:fld id="{4551313B-F9A9-4896-9AB5-F69062CC74C7}" type="slidenum">
              <a:rPr lang="LID4096" smtClean="0"/>
              <a:t>20</a:t>
            </a:fld>
            <a:endParaRPr lang="LID4096"/>
          </a:p>
        </p:txBody>
      </p:sp>
      <p:pic>
        <p:nvPicPr>
          <p:cNvPr id="8" name="Picture 7">
            <a:extLst>
              <a:ext uri="{FF2B5EF4-FFF2-40B4-BE49-F238E27FC236}">
                <a16:creationId xmlns:a16="http://schemas.microsoft.com/office/drawing/2014/main" id="{5EA0A316-D734-E60F-F7C3-A77AE19F52F9}"/>
              </a:ext>
            </a:extLst>
          </p:cNvPr>
          <p:cNvPicPr>
            <a:picLocks noChangeAspect="1"/>
          </p:cNvPicPr>
          <p:nvPr/>
        </p:nvPicPr>
        <p:blipFill>
          <a:blip r:embed="rId4"/>
          <a:stretch>
            <a:fillRect/>
          </a:stretch>
        </p:blipFill>
        <p:spPr>
          <a:xfrm>
            <a:off x="415209" y="2453949"/>
            <a:ext cx="11316127" cy="37540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ectangle 8">
            <a:extLst>
              <a:ext uri="{FF2B5EF4-FFF2-40B4-BE49-F238E27FC236}">
                <a16:creationId xmlns:a16="http://schemas.microsoft.com/office/drawing/2014/main" id="{431FE217-9BC0-4756-3ED6-34A179051DFE}"/>
              </a:ext>
            </a:extLst>
          </p:cNvPr>
          <p:cNvSpPr/>
          <p:nvPr/>
        </p:nvSpPr>
        <p:spPr>
          <a:xfrm>
            <a:off x="8768615" y="3339966"/>
            <a:ext cx="3008176" cy="3657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87382CD-F9C7-F6BD-6D0C-CB6C51164A83}"/>
              </a:ext>
            </a:extLst>
          </p:cNvPr>
          <p:cNvSpPr/>
          <p:nvPr/>
        </p:nvSpPr>
        <p:spPr>
          <a:xfrm>
            <a:off x="6371925" y="5762402"/>
            <a:ext cx="4639376" cy="2918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5639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21891CC-469B-63F0-A6E1-28215AEB3459}"/>
              </a:ext>
            </a:extLst>
          </p:cNvPr>
          <p:cNvSpPr/>
          <p:nvPr/>
        </p:nvSpPr>
        <p:spPr>
          <a:xfrm>
            <a:off x="7696199" y="1645894"/>
            <a:ext cx="3847278" cy="4442002"/>
          </a:xfrm>
          <a:prstGeom prst="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12DC09C-2D19-4DF9-6D87-4B254475A786}"/>
              </a:ext>
            </a:extLst>
          </p:cNvPr>
          <p:cNvPicPr>
            <a:picLocks noChangeAspect="1"/>
          </p:cNvPicPr>
          <p:nvPr/>
        </p:nvPicPr>
        <p:blipFill rotWithShape="1">
          <a:blip r:embed="rId5"/>
          <a:srcRect l="-867" t="-459" r="867" b="459"/>
          <a:stretch/>
        </p:blipFill>
        <p:spPr>
          <a:xfrm>
            <a:off x="909465" y="4087646"/>
            <a:ext cx="4867275" cy="20002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3E2C9442-18B6-4E9A-FD7D-CB220DD62519}"/>
              </a:ext>
            </a:extLst>
          </p:cNvPr>
          <p:cNvSpPr>
            <a:spLocks noGrp="1"/>
          </p:cNvSpPr>
          <p:nvPr>
            <p:ph type="title"/>
          </p:nvPr>
        </p:nvSpPr>
        <p:spPr/>
        <p:txBody>
          <a:bodyPr/>
          <a:lstStyle/>
          <a:p>
            <a:r>
              <a:rPr lang="en-US" dirty="0">
                <a:cs typeface="Calibri Light"/>
              </a:rPr>
              <a:t>2. "Clobbered by store"</a:t>
            </a:r>
            <a:endParaRPr lang="en-US" dirty="0"/>
          </a:p>
        </p:txBody>
      </p:sp>
      <p:sp>
        <p:nvSpPr>
          <p:cNvPr id="3" name="Content Placeholder 2">
            <a:extLst>
              <a:ext uri="{FF2B5EF4-FFF2-40B4-BE49-F238E27FC236}">
                <a16:creationId xmlns:a16="http://schemas.microsoft.com/office/drawing/2014/main" id="{6EEF6B45-60FE-8C73-DD11-F5E94F04FC81}"/>
              </a:ext>
            </a:extLst>
          </p:cNvPr>
          <p:cNvSpPr>
            <a:spLocks noGrp="1"/>
          </p:cNvSpPr>
          <p:nvPr>
            <p:ph idx="1"/>
          </p:nvPr>
        </p:nvSpPr>
        <p:spPr>
          <a:xfrm>
            <a:off x="838200" y="1569986"/>
            <a:ext cx="10515600" cy="4351338"/>
          </a:xfrm>
        </p:spPr>
        <p:txBody>
          <a:bodyPr vert="horz" lIns="91440" tIns="45720" rIns="91440" bIns="45720" rtlCol="0" anchor="t">
            <a:normAutofit/>
          </a:bodyPr>
          <a:lstStyle/>
          <a:p>
            <a:pPr marL="0" indent="0">
              <a:buNone/>
            </a:pPr>
            <a:r>
              <a:rPr lang="en-US" sz="2400" dirty="0">
                <a:ea typeface="+mn-lt"/>
                <a:cs typeface="+mn-lt"/>
                <a:hlinkClick r:id="rId6"/>
              </a:rPr>
              <a:t>https://godbolt.org/z/T7h4nK3G7</a:t>
            </a:r>
            <a:endParaRPr lang="en-US" sz="2400" dirty="0">
              <a:ea typeface="+mn-lt"/>
              <a:cs typeface="+mn-lt"/>
            </a:endParaRPr>
          </a:p>
          <a:p>
            <a:pPr marL="0" indent="0">
              <a:buNone/>
            </a:pPr>
            <a:endParaRPr lang="en-US" sz="2400" dirty="0">
              <a:ea typeface="+mn-lt"/>
              <a:cs typeface="+mn-lt"/>
            </a:endParaRPr>
          </a:p>
          <a:p>
            <a:pPr marL="0" indent="0">
              <a:buNone/>
            </a:pPr>
            <a:endParaRPr lang="en-US" dirty="0">
              <a:ea typeface="+mn-lt"/>
              <a:cs typeface="+mn-lt"/>
            </a:endParaRPr>
          </a:p>
          <a:p>
            <a:endParaRPr lang="en-US" dirty="0">
              <a:ea typeface="+mn-lt"/>
              <a:cs typeface="+mn-lt"/>
            </a:endParaRPr>
          </a:p>
        </p:txBody>
      </p:sp>
      <p:sp>
        <p:nvSpPr>
          <p:cNvPr id="4" name="Slide Number Placeholder 3">
            <a:extLst>
              <a:ext uri="{FF2B5EF4-FFF2-40B4-BE49-F238E27FC236}">
                <a16:creationId xmlns:a16="http://schemas.microsoft.com/office/drawing/2014/main" id="{C10E14BD-9C87-EF34-3553-E7FE94701B18}"/>
              </a:ext>
            </a:extLst>
          </p:cNvPr>
          <p:cNvSpPr>
            <a:spLocks noGrp="1"/>
          </p:cNvSpPr>
          <p:nvPr>
            <p:ph type="sldNum" sz="quarter" idx="12"/>
          </p:nvPr>
        </p:nvSpPr>
        <p:spPr/>
        <p:txBody>
          <a:bodyPr/>
          <a:lstStyle/>
          <a:p>
            <a:fld id="{4551313B-F9A9-4896-9AB5-F69062CC74C7}" type="slidenum">
              <a:rPr lang="LID4096" smtClean="0"/>
              <a:t>21</a:t>
            </a:fld>
            <a:endParaRPr lang="LID4096"/>
          </a:p>
        </p:txBody>
      </p:sp>
      <p:pic>
        <p:nvPicPr>
          <p:cNvPr id="6" name="Picture 5">
            <a:extLst>
              <a:ext uri="{FF2B5EF4-FFF2-40B4-BE49-F238E27FC236}">
                <a16:creationId xmlns:a16="http://schemas.microsoft.com/office/drawing/2014/main" id="{A8DA0081-0BB7-57C5-E70E-132178229AFC}"/>
              </a:ext>
            </a:extLst>
          </p:cNvPr>
          <p:cNvPicPr>
            <a:picLocks noChangeAspect="1"/>
          </p:cNvPicPr>
          <p:nvPr/>
        </p:nvPicPr>
        <p:blipFill>
          <a:blip r:embed="rId7"/>
          <a:stretch>
            <a:fillRect/>
          </a:stretch>
        </p:blipFill>
        <p:spPr>
          <a:xfrm>
            <a:off x="951677" y="2272480"/>
            <a:ext cx="4648200" cy="15335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5" name="Group 14">
            <a:extLst>
              <a:ext uri="{FF2B5EF4-FFF2-40B4-BE49-F238E27FC236}">
                <a16:creationId xmlns:a16="http://schemas.microsoft.com/office/drawing/2014/main" id="{C1C4D793-88EC-BF31-9620-56E883B467B6}"/>
              </a:ext>
            </a:extLst>
          </p:cNvPr>
          <p:cNvGrpSpPr/>
          <p:nvPr/>
        </p:nvGrpSpPr>
        <p:grpSpPr>
          <a:xfrm>
            <a:off x="1432832" y="4929011"/>
            <a:ext cx="8341191" cy="893355"/>
            <a:chOff x="1432832" y="4929011"/>
            <a:chExt cx="8341191" cy="893355"/>
          </a:xfrm>
        </p:grpSpPr>
        <p:cxnSp>
          <p:nvCxnSpPr>
            <p:cNvPr id="22" name="Straight Arrow Connector 21">
              <a:extLst>
                <a:ext uri="{FF2B5EF4-FFF2-40B4-BE49-F238E27FC236}">
                  <a16:creationId xmlns:a16="http://schemas.microsoft.com/office/drawing/2014/main" id="{252EB52D-EEC4-767D-6DA6-83784459EE47}"/>
                </a:ext>
              </a:extLst>
            </p:cNvPr>
            <p:cNvCxnSpPr/>
            <p:nvPr/>
          </p:nvCxnSpPr>
          <p:spPr>
            <a:xfrm>
              <a:off x="1432832" y="5375689"/>
              <a:ext cx="681499" cy="0"/>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pic>
          <p:nvPicPr>
            <p:cNvPr id="14" name="Picture 13">
              <a:extLst>
                <a:ext uri="{FF2B5EF4-FFF2-40B4-BE49-F238E27FC236}">
                  <a16:creationId xmlns:a16="http://schemas.microsoft.com/office/drawing/2014/main" id="{C53A266D-11FC-FD41-379C-B739F85ECF66}"/>
                </a:ext>
              </a:extLst>
            </p:cNvPr>
            <p:cNvPicPr>
              <a:picLocks noChangeAspect="1"/>
            </p:cNvPicPr>
            <p:nvPr/>
          </p:nvPicPr>
          <p:blipFill>
            <a:blip r:embed="rId8"/>
            <a:stretch>
              <a:fillRect/>
            </a:stretch>
          </p:blipFill>
          <p:spPr>
            <a:xfrm>
              <a:off x="2114331" y="4929011"/>
              <a:ext cx="7659692" cy="893355"/>
            </a:xfrm>
            <a:prstGeom prst="rect">
              <a:avLst/>
            </a:prstGeom>
            <a:solidFill>
              <a:srgbClr val="FFFFFF">
                <a:shade val="85000"/>
              </a:srgbClr>
            </a:solidFill>
            <a:ln w="1905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17" name="Rectangle 16">
            <a:extLst>
              <a:ext uri="{FF2B5EF4-FFF2-40B4-BE49-F238E27FC236}">
                <a16:creationId xmlns:a16="http://schemas.microsoft.com/office/drawing/2014/main" id="{AF7838CC-F8C0-05A8-D068-C82DFC5D5E06}"/>
              </a:ext>
            </a:extLst>
          </p:cNvPr>
          <p:cNvSpPr/>
          <p:nvPr/>
        </p:nvSpPr>
        <p:spPr>
          <a:xfrm>
            <a:off x="8858249" y="1959143"/>
            <a:ext cx="2271713" cy="436396"/>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06CC5D9-E2D3-55B3-A25C-DF7BBAF8ECEF}"/>
              </a:ext>
            </a:extLst>
          </p:cNvPr>
          <p:cNvSpPr/>
          <p:nvPr/>
        </p:nvSpPr>
        <p:spPr>
          <a:xfrm>
            <a:off x="8858249" y="2395539"/>
            <a:ext cx="2271713" cy="436397"/>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FE66533-E301-E5D5-8AE6-D4B657FE2804}"/>
              </a:ext>
            </a:extLst>
          </p:cNvPr>
          <p:cNvSpPr/>
          <p:nvPr/>
        </p:nvSpPr>
        <p:spPr>
          <a:xfrm>
            <a:off x="8858249" y="2831935"/>
            <a:ext cx="2271713" cy="436397"/>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89057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21891CC-469B-63F0-A6E1-28215AEB3459}"/>
              </a:ext>
            </a:extLst>
          </p:cNvPr>
          <p:cNvSpPr/>
          <p:nvPr/>
        </p:nvSpPr>
        <p:spPr>
          <a:xfrm>
            <a:off x="7696199" y="1645894"/>
            <a:ext cx="3847278" cy="4442002"/>
          </a:xfrm>
          <a:prstGeom prst="rect">
            <a:avLst/>
          </a:prstGeom>
          <a:blipFill dpi="0" rotWithShape="1">
            <a:blip r:embed="rId4">
              <a:alphaModFix amt="3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2C9442-18B6-4E9A-FD7D-CB220DD62519}"/>
              </a:ext>
            </a:extLst>
          </p:cNvPr>
          <p:cNvSpPr>
            <a:spLocks noGrp="1"/>
          </p:cNvSpPr>
          <p:nvPr>
            <p:ph type="title"/>
          </p:nvPr>
        </p:nvSpPr>
        <p:spPr/>
        <p:txBody>
          <a:bodyPr/>
          <a:lstStyle/>
          <a:p>
            <a:r>
              <a:rPr lang="en-US" dirty="0">
                <a:cs typeface="Calibri Light"/>
              </a:rPr>
              <a:t>2. "Clobbered by store"</a:t>
            </a:r>
            <a:endParaRPr lang="en-US" dirty="0"/>
          </a:p>
        </p:txBody>
      </p:sp>
      <p:sp>
        <p:nvSpPr>
          <p:cNvPr id="4" name="Slide Number Placeholder 3">
            <a:extLst>
              <a:ext uri="{FF2B5EF4-FFF2-40B4-BE49-F238E27FC236}">
                <a16:creationId xmlns:a16="http://schemas.microsoft.com/office/drawing/2014/main" id="{C10E14BD-9C87-EF34-3553-E7FE94701B18}"/>
              </a:ext>
            </a:extLst>
          </p:cNvPr>
          <p:cNvSpPr>
            <a:spLocks noGrp="1"/>
          </p:cNvSpPr>
          <p:nvPr>
            <p:ph type="sldNum" sz="quarter" idx="12"/>
          </p:nvPr>
        </p:nvSpPr>
        <p:spPr/>
        <p:txBody>
          <a:bodyPr/>
          <a:lstStyle/>
          <a:p>
            <a:fld id="{4551313B-F9A9-4896-9AB5-F69062CC74C7}" type="slidenum">
              <a:rPr lang="LID4096" smtClean="0"/>
              <a:t>22</a:t>
            </a:fld>
            <a:endParaRPr lang="LID4096"/>
          </a:p>
        </p:txBody>
      </p:sp>
      <p:pic>
        <p:nvPicPr>
          <p:cNvPr id="7" name="Picture 6">
            <a:extLst>
              <a:ext uri="{FF2B5EF4-FFF2-40B4-BE49-F238E27FC236}">
                <a16:creationId xmlns:a16="http://schemas.microsoft.com/office/drawing/2014/main" id="{A04B102C-19AF-DEDC-443B-464C676CBF56}"/>
              </a:ext>
            </a:extLst>
          </p:cNvPr>
          <p:cNvPicPr>
            <a:picLocks noChangeAspect="1"/>
          </p:cNvPicPr>
          <p:nvPr/>
        </p:nvPicPr>
        <p:blipFill>
          <a:blip r:embed="rId5"/>
          <a:stretch>
            <a:fillRect/>
          </a:stretch>
        </p:blipFill>
        <p:spPr>
          <a:xfrm>
            <a:off x="838200" y="1974767"/>
            <a:ext cx="4419600" cy="182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7">
            <a:extLst>
              <a:ext uri="{FF2B5EF4-FFF2-40B4-BE49-F238E27FC236}">
                <a16:creationId xmlns:a16="http://schemas.microsoft.com/office/drawing/2014/main" id="{19BE23FD-A63D-C624-56B6-BA548598CA84}"/>
              </a:ext>
            </a:extLst>
          </p:cNvPr>
          <p:cNvSpPr/>
          <p:nvPr/>
        </p:nvSpPr>
        <p:spPr>
          <a:xfrm>
            <a:off x="2858951" y="2003433"/>
            <a:ext cx="1528355" cy="333845"/>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E2FA951A-5A83-4A92-0C19-05CD3BC02467}"/>
              </a:ext>
            </a:extLst>
          </p:cNvPr>
          <p:cNvPicPr>
            <a:picLocks noChangeAspect="1"/>
          </p:cNvPicPr>
          <p:nvPr/>
        </p:nvPicPr>
        <p:blipFill rotWithShape="1">
          <a:blip r:embed="rId6"/>
          <a:srcRect l="-2279" r="2279"/>
          <a:stretch/>
        </p:blipFill>
        <p:spPr>
          <a:xfrm>
            <a:off x="833265" y="4068596"/>
            <a:ext cx="4457700" cy="20193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a:extLst>
              <a:ext uri="{FF2B5EF4-FFF2-40B4-BE49-F238E27FC236}">
                <a16:creationId xmlns:a16="http://schemas.microsoft.com/office/drawing/2014/main" id="{790140DA-FB8B-A579-1C46-78B106823A06}"/>
              </a:ext>
            </a:extLst>
          </p:cNvPr>
          <p:cNvPicPr>
            <a:picLocks noChangeAspect="1"/>
          </p:cNvPicPr>
          <p:nvPr/>
        </p:nvPicPr>
        <p:blipFill>
          <a:blip r:embed="rId7"/>
          <a:stretch>
            <a:fillRect/>
          </a:stretch>
        </p:blipFill>
        <p:spPr>
          <a:xfrm>
            <a:off x="6282913" y="1804987"/>
            <a:ext cx="3438525" cy="30194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19792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8047A-3E57-4924-8C4E-9DF953500A2E}"/>
              </a:ext>
            </a:extLst>
          </p:cNvPr>
          <p:cNvSpPr>
            <a:spLocks noGrp="1"/>
          </p:cNvSpPr>
          <p:nvPr>
            <p:ph type="title"/>
          </p:nvPr>
        </p:nvSpPr>
        <p:spPr/>
        <p:txBody>
          <a:bodyPr/>
          <a:lstStyle/>
          <a:p>
            <a:r>
              <a:rPr lang="en-US" dirty="0">
                <a:cs typeface="Calibri Light"/>
              </a:rPr>
              <a:t>2. "Clobbered by store"</a:t>
            </a:r>
            <a:endParaRPr lang="LID4096" dirty="0"/>
          </a:p>
        </p:txBody>
      </p:sp>
      <p:sp>
        <p:nvSpPr>
          <p:cNvPr id="5" name="Slide Number Placeholder 4">
            <a:extLst>
              <a:ext uri="{FF2B5EF4-FFF2-40B4-BE49-F238E27FC236}">
                <a16:creationId xmlns:a16="http://schemas.microsoft.com/office/drawing/2014/main" id="{FA13DB57-BF81-4C84-B158-D0CD8BCE95A0}"/>
              </a:ext>
            </a:extLst>
          </p:cNvPr>
          <p:cNvSpPr>
            <a:spLocks noGrp="1"/>
          </p:cNvSpPr>
          <p:nvPr>
            <p:ph type="sldNum" sz="quarter" idx="12"/>
          </p:nvPr>
        </p:nvSpPr>
        <p:spPr/>
        <p:txBody>
          <a:bodyPr/>
          <a:lstStyle/>
          <a:p>
            <a:fld id="{4551313B-F9A9-4896-9AB5-F69062CC74C7}" type="slidenum">
              <a:rPr lang="LID4096" smtClean="0"/>
              <a:t>23</a:t>
            </a:fld>
            <a:endParaRPr lang="LID4096" dirty="0"/>
          </a:p>
        </p:txBody>
      </p:sp>
      <p:sp>
        <p:nvSpPr>
          <p:cNvPr id="6" name="Content Placeholder 5">
            <a:extLst>
              <a:ext uri="{FF2B5EF4-FFF2-40B4-BE49-F238E27FC236}">
                <a16:creationId xmlns:a16="http://schemas.microsoft.com/office/drawing/2014/main" id="{B3339CDB-9A5A-EBED-D374-8DDF7323C41A}"/>
              </a:ext>
            </a:extLst>
          </p:cNvPr>
          <p:cNvSpPr>
            <a:spLocks noGrp="1"/>
          </p:cNvSpPr>
          <p:nvPr>
            <p:ph idx="1"/>
          </p:nvPr>
        </p:nvSpPr>
        <p:spPr>
          <a:xfrm>
            <a:off x="838200" y="2025650"/>
            <a:ext cx="10515600" cy="4351338"/>
          </a:xfrm>
        </p:spPr>
        <p:txBody>
          <a:bodyPr/>
          <a:lstStyle/>
          <a:p>
            <a:endParaRPr lang="en-US"/>
          </a:p>
        </p:txBody>
      </p:sp>
      <p:sp>
        <p:nvSpPr>
          <p:cNvPr id="7" name="Content Placeholder 2">
            <a:extLst>
              <a:ext uri="{FF2B5EF4-FFF2-40B4-BE49-F238E27FC236}">
                <a16:creationId xmlns:a16="http://schemas.microsoft.com/office/drawing/2014/main" id="{250B466B-168F-E3FE-F89B-6C94608BD86A}"/>
              </a:ext>
            </a:extLst>
          </p:cNvPr>
          <p:cNvSpPr txBox="1">
            <a:spLocks/>
          </p:cNvSpPr>
          <p:nvPr/>
        </p:nvSpPr>
        <p:spPr>
          <a:xfrm>
            <a:off x="838200" y="1569986"/>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a:ea typeface="+mn-lt"/>
              <a:cs typeface="+mn-lt"/>
            </a:endParaRPr>
          </a:p>
          <a:p>
            <a:pPr marL="0" indent="0">
              <a:buFont typeface="Arial" panose="020B0604020202020204" pitchFamily="34" charset="0"/>
              <a:buNone/>
            </a:pPr>
            <a:endParaRPr lang="en-US">
              <a:ea typeface="+mn-lt"/>
              <a:cs typeface="+mn-lt"/>
            </a:endParaRPr>
          </a:p>
          <a:p>
            <a:endParaRPr lang="en-US" dirty="0">
              <a:ea typeface="+mn-lt"/>
              <a:cs typeface="+mn-lt"/>
            </a:endParaRPr>
          </a:p>
        </p:txBody>
      </p:sp>
      <p:pic>
        <p:nvPicPr>
          <p:cNvPr id="9" name="Picture 8">
            <a:extLst>
              <a:ext uri="{FF2B5EF4-FFF2-40B4-BE49-F238E27FC236}">
                <a16:creationId xmlns:a16="http://schemas.microsoft.com/office/drawing/2014/main" id="{52EBD12E-C699-714C-C03B-E614D1BCC65E}"/>
              </a:ext>
            </a:extLst>
          </p:cNvPr>
          <p:cNvPicPr>
            <a:picLocks noChangeAspect="1"/>
          </p:cNvPicPr>
          <p:nvPr/>
        </p:nvPicPr>
        <p:blipFill rotWithShape="1">
          <a:blip r:embed="rId3"/>
          <a:srcRect b="8754"/>
          <a:stretch/>
        </p:blipFill>
        <p:spPr>
          <a:xfrm>
            <a:off x="711247" y="1403488"/>
            <a:ext cx="9129551" cy="52290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6EAFC21B-7D75-494E-47F0-66543FC3978E}"/>
              </a:ext>
            </a:extLst>
          </p:cNvPr>
          <p:cNvPicPr>
            <a:picLocks noChangeAspect="1"/>
          </p:cNvPicPr>
          <p:nvPr/>
        </p:nvPicPr>
        <p:blipFill rotWithShape="1">
          <a:blip r:embed="rId4"/>
          <a:srcRect b="10572"/>
          <a:stretch/>
        </p:blipFill>
        <p:spPr>
          <a:xfrm>
            <a:off x="1756256" y="2061708"/>
            <a:ext cx="9000000" cy="44502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Rectangle 10">
            <a:extLst>
              <a:ext uri="{FF2B5EF4-FFF2-40B4-BE49-F238E27FC236}">
                <a16:creationId xmlns:a16="http://schemas.microsoft.com/office/drawing/2014/main" id="{3A3B78FA-AABF-4899-6417-FE0040212F08}"/>
              </a:ext>
            </a:extLst>
          </p:cNvPr>
          <p:cNvSpPr/>
          <p:nvPr/>
        </p:nvSpPr>
        <p:spPr>
          <a:xfrm>
            <a:off x="3230548" y="2396621"/>
            <a:ext cx="615587" cy="27430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16894D-C921-C036-8E70-FB30F0A6CD94}"/>
              </a:ext>
            </a:extLst>
          </p:cNvPr>
          <p:cNvSpPr/>
          <p:nvPr/>
        </p:nvSpPr>
        <p:spPr>
          <a:xfrm>
            <a:off x="1627993" y="5159604"/>
            <a:ext cx="295077" cy="113478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2087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8047A-3E57-4924-8C4E-9DF953500A2E}"/>
              </a:ext>
            </a:extLst>
          </p:cNvPr>
          <p:cNvSpPr>
            <a:spLocks noGrp="1"/>
          </p:cNvSpPr>
          <p:nvPr>
            <p:ph type="title"/>
          </p:nvPr>
        </p:nvSpPr>
        <p:spPr/>
        <p:txBody>
          <a:bodyPr/>
          <a:lstStyle/>
          <a:p>
            <a:r>
              <a:rPr lang="en-US" dirty="0">
                <a:cs typeface="Calibri Light"/>
              </a:rPr>
              <a:t>2. "Clobbered by store"</a:t>
            </a:r>
            <a:endParaRPr lang="LID4096" dirty="0"/>
          </a:p>
        </p:txBody>
      </p:sp>
      <p:sp>
        <p:nvSpPr>
          <p:cNvPr id="3" name="Content Placeholder 2">
            <a:extLst>
              <a:ext uri="{FF2B5EF4-FFF2-40B4-BE49-F238E27FC236}">
                <a16:creationId xmlns:a16="http://schemas.microsoft.com/office/drawing/2014/main" id="{4B0084A7-DEE6-4A75-81E9-38F32A16092C}"/>
              </a:ext>
            </a:extLst>
          </p:cNvPr>
          <p:cNvSpPr>
            <a:spLocks noGrp="1"/>
          </p:cNvSpPr>
          <p:nvPr>
            <p:ph idx="1"/>
          </p:nvPr>
        </p:nvSpPr>
        <p:spPr/>
        <p:txBody>
          <a:bodyPr vert="horz" lIns="91440" tIns="45720" rIns="91440" bIns="45720" rtlCol="0" anchor="t">
            <a:noAutofit/>
          </a:bodyPr>
          <a:lstStyle/>
          <a:p>
            <a:r>
              <a:rPr lang="en-US" sz="3200" dirty="0"/>
              <a:t>“</a:t>
            </a:r>
            <a:r>
              <a:rPr lang="en-US" sz="3200" i="0" dirty="0">
                <a:solidFill>
                  <a:srgbClr val="000000"/>
                </a:solidFill>
                <a:effectLst/>
              </a:rPr>
              <a:t>Strict aliasing is </a:t>
            </a:r>
            <a:r>
              <a:rPr lang="en-US" sz="3200" b="1" i="0" dirty="0">
                <a:solidFill>
                  <a:srgbClr val="000000"/>
                </a:solidFill>
                <a:effectLst/>
              </a:rPr>
              <a:t>an assumption made by the compiler</a:t>
            </a:r>
            <a:r>
              <a:rPr lang="en-US" sz="3200" i="0" dirty="0">
                <a:solidFill>
                  <a:srgbClr val="000000"/>
                </a:solidFill>
                <a:effectLst/>
              </a:rPr>
              <a:t>, that objects of different types will never refer to the same memory location (i.e. alias each other.)”</a:t>
            </a:r>
            <a:r>
              <a:rPr lang="en-US" sz="3200" dirty="0">
                <a:solidFill>
                  <a:srgbClr val="000000"/>
                </a:solidFill>
              </a:rPr>
              <a:t>   </a:t>
            </a:r>
            <a:r>
              <a:rPr lang="en-US" sz="3200" i="0" dirty="0">
                <a:solidFill>
                  <a:srgbClr val="000000"/>
                </a:solidFill>
                <a:effectLst/>
              </a:rPr>
              <a:t> </a:t>
            </a:r>
            <a:br>
              <a:rPr lang="en-US" sz="3200" i="0" dirty="0">
                <a:solidFill>
                  <a:srgbClr val="000000"/>
                </a:solidFill>
                <a:effectLst/>
              </a:rPr>
            </a:br>
            <a:r>
              <a:rPr lang="en-US" sz="3200" i="0" dirty="0">
                <a:solidFill>
                  <a:srgbClr val="000000"/>
                </a:solidFill>
                <a:effectLst/>
              </a:rPr>
              <a:t>	</a:t>
            </a:r>
            <a:r>
              <a:rPr lang="en-US" sz="3200" i="1" dirty="0">
                <a:solidFill>
                  <a:srgbClr val="000000"/>
                </a:solidFill>
                <a:effectLst/>
              </a:rPr>
              <a:t>Mike Acton </a:t>
            </a:r>
            <a:r>
              <a:rPr lang="en-US" sz="1400" i="0" dirty="0">
                <a:solidFill>
                  <a:srgbClr val="000000"/>
                </a:solidFill>
                <a:effectLst/>
                <a:hlinkClick r:id="rId3"/>
              </a:rPr>
              <a:t>https://cellperformance.beyond3d.com/articles/2006/06/understanding-strict-aliasing.html</a:t>
            </a:r>
            <a:endParaRPr lang="en-US" sz="1400" i="0" dirty="0">
              <a:solidFill>
                <a:srgbClr val="000000"/>
              </a:solidFill>
              <a:effectLst/>
            </a:endParaRPr>
          </a:p>
          <a:p>
            <a:r>
              <a:rPr lang="en-US" sz="3200" i="0" dirty="0">
                <a:solidFill>
                  <a:srgbClr val="000000"/>
                </a:solidFill>
                <a:effectLst/>
              </a:rPr>
              <a:t>Perhaps can be ‘weaponized’ to communicate non-aliasing to the compiler?</a:t>
            </a:r>
          </a:p>
          <a:p>
            <a:r>
              <a:rPr lang="en-US" sz="3200" dirty="0"/>
              <a:t>In practice, compilers are struggling.</a:t>
            </a:r>
          </a:p>
          <a:p>
            <a:pPr lvl="1"/>
            <a:r>
              <a:rPr lang="en-US" dirty="0"/>
              <a:t>Example clang issue: </a:t>
            </a:r>
            <a:r>
              <a:rPr lang="en-US" dirty="0">
                <a:hlinkClick r:id="rId4"/>
              </a:rPr>
              <a:t>https://github.com/llvm/llvm-project/issues/54646</a:t>
            </a:r>
            <a:endParaRPr lang="en-US" dirty="0"/>
          </a:p>
          <a:p>
            <a:endParaRPr lang="en-US" sz="3200" i="0" dirty="0">
              <a:solidFill>
                <a:srgbClr val="000000"/>
              </a:solidFill>
              <a:effectLst/>
            </a:endParaRPr>
          </a:p>
          <a:p>
            <a:endParaRPr lang="en-US" sz="1600" i="0" dirty="0">
              <a:solidFill>
                <a:srgbClr val="000000"/>
              </a:solidFill>
              <a:effectLst/>
            </a:endParaRPr>
          </a:p>
        </p:txBody>
      </p:sp>
      <p:sp>
        <p:nvSpPr>
          <p:cNvPr id="5" name="Slide Number Placeholder 4">
            <a:extLst>
              <a:ext uri="{FF2B5EF4-FFF2-40B4-BE49-F238E27FC236}">
                <a16:creationId xmlns:a16="http://schemas.microsoft.com/office/drawing/2014/main" id="{FA13DB57-BF81-4C84-B158-D0CD8BCE95A0}"/>
              </a:ext>
            </a:extLst>
          </p:cNvPr>
          <p:cNvSpPr>
            <a:spLocks noGrp="1"/>
          </p:cNvSpPr>
          <p:nvPr>
            <p:ph type="sldNum" sz="quarter" idx="12"/>
          </p:nvPr>
        </p:nvSpPr>
        <p:spPr/>
        <p:txBody>
          <a:bodyPr/>
          <a:lstStyle/>
          <a:p>
            <a:fld id="{4551313B-F9A9-4896-9AB5-F69062CC74C7}" type="slidenum">
              <a:rPr lang="LID4096" smtClean="0"/>
              <a:t>24</a:t>
            </a:fld>
            <a:endParaRPr lang="LID4096"/>
          </a:p>
        </p:txBody>
      </p:sp>
    </p:spTree>
    <p:extLst>
      <p:ext uri="{BB962C8B-B14F-4D97-AF65-F5344CB8AC3E}">
        <p14:creationId xmlns:p14="http://schemas.microsoft.com/office/powerpoint/2010/main" val="532836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DE5627A7-384F-C6E5-DE43-08B449EF0BBE}"/>
              </a:ext>
            </a:extLst>
          </p:cNvPr>
          <p:cNvPicPr>
            <a:picLocks noChangeAspect="1"/>
          </p:cNvPicPr>
          <p:nvPr/>
        </p:nvPicPr>
        <p:blipFill>
          <a:blip r:embed="rId2"/>
          <a:stretch>
            <a:fillRect/>
          </a:stretch>
        </p:blipFill>
        <p:spPr>
          <a:xfrm>
            <a:off x="7044101" y="904550"/>
            <a:ext cx="4486275" cy="53835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5B43866B-7A9E-49A0-824C-EB398AEEA54A}"/>
              </a:ext>
            </a:extLst>
          </p:cNvPr>
          <p:cNvSpPr>
            <a:spLocks noGrp="1"/>
          </p:cNvSpPr>
          <p:nvPr>
            <p:ph type="title"/>
          </p:nvPr>
        </p:nvSpPr>
        <p:spPr/>
        <p:txBody>
          <a:bodyPr/>
          <a:lstStyle/>
          <a:p>
            <a:r>
              <a:rPr lang="en-US" dirty="0"/>
              <a:t>3. “Clobbered by call”</a:t>
            </a:r>
          </a:p>
        </p:txBody>
      </p:sp>
      <p:sp>
        <p:nvSpPr>
          <p:cNvPr id="3" name="Content Placeholder 2">
            <a:extLst>
              <a:ext uri="{FF2B5EF4-FFF2-40B4-BE49-F238E27FC236}">
                <a16:creationId xmlns:a16="http://schemas.microsoft.com/office/drawing/2014/main" id="{AABDF231-3CA0-1770-68F9-C625663486E6}"/>
              </a:ext>
            </a:extLst>
          </p:cNvPr>
          <p:cNvSpPr>
            <a:spLocks noGrp="1"/>
          </p:cNvSpPr>
          <p:nvPr>
            <p:ph idx="1"/>
          </p:nvPr>
        </p:nvSpPr>
        <p:spPr>
          <a:xfrm>
            <a:off x="838200" y="1509102"/>
            <a:ext cx="10515600" cy="4351338"/>
          </a:xfrm>
        </p:spPr>
        <p:txBody>
          <a:bodyPr/>
          <a:lstStyle/>
          <a:p>
            <a:pPr marL="0" indent="0">
              <a:buNone/>
            </a:pPr>
            <a:r>
              <a:rPr lang="en-US" sz="2400" dirty="0">
                <a:hlinkClick r:id="rId3"/>
              </a:rPr>
              <a:t>https://godbolt.org/z/jG5jq7c9a</a:t>
            </a:r>
            <a:endParaRPr lang="en-US" sz="2400" dirty="0"/>
          </a:p>
          <a:p>
            <a:pPr marL="0" indent="0">
              <a:buNone/>
            </a:pPr>
            <a:endParaRPr lang="en-US" sz="2400" dirty="0"/>
          </a:p>
          <a:p>
            <a:endParaRPr lang="en-US" dirty="0"/>
          </a:p>
        </p:txBody>
      </p:sp>
      <p:sp>
        <p:nvSpPr>
          <p:cNvPr id="4" name="Slide Number Placeholder 3">
            <a:extLst>
              <a:ext uri="{FF2B5EF4-FFF2-40B4-BE49-F238E27FC236}">
                <a16:creationId xmlns:a16="http://schemas.microsoft.com/office/drawing/2014/main" id="{C60E20FD-031A-EDC1-DD5C-BCDD5554678C}"/>
              </a:ext>
            </a:extLst>
          </p:cNvPr>
          <p:cNvSpPr>
            <a:spLocks noGrp="1"/>
          </p:cNvSpPr>
          <p:nvPr>
            <p:ph type="sldNum" sz="quarter" idx="12"/>
          </p:nvPr>
        </p:nvSpPr>
        <p:spPr/>
        <p:txBody>
          <a:bodyPr/>
          <a:lstStyle/>
          <a:p>
            <a:fld id="{4551313B-F9A9-4896-9AB5-F69062CC74C7}" type="slidenum">
              <a:rPr lang="LID4096" smtClean="0"/>
              <a:t>25</a:t>
            </a:fld>
            <a:endParaRPr lang="LID4096"/>
          </a:p>
        </p:txBody>
      </p:sp>
      <p:grpSp>
        <p:nvGrpSpPr>
          <p:cNvPr id="5" name="Group 4">
            <a:extLst>
              <a:ext uri="{FF2B5EF4-FFF2-40B4-BE49-F238E27FC236}">
                <a16:creationId xmlns:a16="http://schemas.microsoft.com/office/drawing/2014/main" id="{736CE46D-4CA8-890F-6FA4-328F7A1EBFF7}"/>
              </a:ext>
            </a:extLst>
          </p:cNvPr>
          <p:cNvGrpSpPr/>
          <p:nvPr/>
        </p:nvGrpSpPr>
        <p:grpSpPr>
          <a:xfrm>
            <a:off x="8277262" y="2830208"/>
            <a:ext cx="2019951" cy="1890712"/>
            <a:chOff x="6918084" y="2987171"/>
            <a:chExt cx="2019951" cy="1890712"/>
          </a:xfrm>
        </p:grpSpPr>
        <p:sp>
          <p:nvSpPr>
            <p:cNvPr id="13" name="Rectangle 12">
              <a:extLst>
                <a:ext uri="{FF2B5EF4-FFF2-40B4-BE49-F238E27FC236}">
                  <a16:creationId xmlns:a16="http://schemas.microsoft.com/office/drawing/2014/main" id="{EE877BC5-0BF7-B5C2-C522-8423E589CFBB}"/>
                </a:ext>
              </a:extLst>
            </p:cNvPr>
            <p:cNvSpPr/>
            <p:nvPr/>
          </p:nvSpPr>
          <p:spPr>
            <a:xfrm>
              <a:off x="6940091" y="2987171"/>
              <a:ext cx="1997944" cy="24180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92E0300-3F62-9ADF-0437-589B994D72FE}"/>
                </a:ext>
              </a:extLst>
            </p:cNvPr>
            <p:cNvSpPr/>
            <p:nvPr/>
          </p:nvSpPr>
          <p:spPr>
            <a:xfrm>
              <a:off x="6940091" y="3825012"/>
              <a:ext cx="1997944" cy="24180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9690A8E-844C-51AA-7FA6-44757FB0AA42}"/>
                </a:ext>
              </a:extLst>
            </p:cNvPr>
            <p:cNvSpPr/>
            <p:nvPr/>
          </p:nvSpPr>
          <p:spPr>
            <a:xfrm>
              <a:off x="6918084" y="4636079"/>
              <a:ext cx="1997944" cy="24180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3" name="Picture 22">
            <a:extLst>
              <a:ext uri="{FF2B5EF4-FFF2-40B4-BE49-F238E27FC236}">
                <a16:creationId xmlns:a16="http://schemas.microsoft.com/office/drawing/2014/main" id="{DC6F9377-9427-D2A6-5462-D557719781E1}"/>
              </a:ext>
            </a:extLst>
          </p:cNvPr>
          <p:cNvPicPr>
            <a:picLocks noChangeAspect="1"/>
          </p:cNvPicPr>
          <p:nvPr/>
        </p:nvPicPr>
        <p:blipFill>
          <a:blip r:embed="rId4"/>
          <a:stretch>
            <a:fillRect/>
          </a:stretch>
        </p:blipFill>
        <p:spPr>
          <a:xfrm>
            <a:off x="868320" y="2201985"/>
            <a:ext cx="3764706" cy="37765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7" name="Picture 26">
            <a:extLst>
              <a:ext uri="{FF2B5EF4-FFF2-40B4-BE49-F238E27FC236}">
                <a16:creationId xmlns:a16="http://schemas.microsoft.com/office/drawing/2014/main" id="{C82A61CF-7CE2-A46D-23AB-9345BEC54D98}"/>
              </a:ext>
            </a:extLst>
          </p:cNvPr>
          <p:cNvPicPr>
            <a:picLocks noChangeAspect="1"/>
          </p:cNvPicPr>
          <p:nvPr/>
        </p:nvPicPr>
        <p:blipFill>
          <a:blip r:embed="rId5"/>
          <a:stretch>
            <a:fillRect/>
          </a:stretch>
        </p:blipFill>
        <p:spPr>
          <a:xfrm>
            <a:off x="4211861" y="3195848"/>
            <a:ext cx="3764706" cy="33236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D257C0C4-5C35-44D4-1980-D75F3549543D}"/>
              </a:ext>
            </a:extLst>
          </p:cNvPr>
          <p:cNvPicPr>
            <a:picLocks noChangeAspect="1"/>
          </p:cNvPicPr>
          <p:nvPr/>
        </p:nvPicPr>
        <p:blipFill>
          <a:blip r:embed="rId6"/>
          <a:stretch>
            <a:fillRect/>
          </a:stretch>
        </p:blipFill>
        <p:spPr>
          <a:xfrm>
            <a:off x="5397705" y="5426113"/>
            <a:ext cx="6349563" cy="7936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45395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86136EF-3672-0EA2-B672-222DB1ACBA7D}"/>
              </a:ext>
            </a:extLst>
          </p:cNvPr>
          <p:cNvSpPr/>
          <p:nvPr/>
        </p:nvSpPr>
        <p:spPr>
          <a:xfrm>
            <a:off x="6096000" y="749634"/>
            <a:ext cx="4776537" cy="5606716"/>
          </a:xfrm>
          <a:prstGeom prst="rect">
            <a:avLst/>
          </a:prstGeom>
          <a:blipFill dpi="0" rotWithShape="1">
            <a:blip r:embed="rId2">
              <a:alphaModFix amt="37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348F8E4-4FDE-4C56-ABD2-D3FA43E66681}"/>
              </a:ext>
            </a:extLst>
          </p:cNvPr>
          <p:cNvPicPr>
            <a:picLocks noChangeAspect="1"/>
          </p:cNvPicPr>
          <p:nvPr/>
        </p:nvPicPr>
        <p:blipFill>
          <a:blip r:embed="rId3"/>
          <a:stretch>
            <a:fillRect/>
          </a:stretch>
        </p:blipFill>
        <p:spPr>
          <a:xfrm>
            <a:off x="452966" y="1657859"/>
            <a:ext cx="5454539" cy="32974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5B43866B-7A9E-49A0-824C-EB398AEEA54A}"/>
              </a:ext>
            </a:extLst>
          </p:cNvPr>
          <p:cNvSpPr>
            <a:spLocks noGrp="1"/>
          </p:cNvSpPr>
          <p:nvPr>
            <p:ph type="title"/>
          </p:nvPr>
        </p:nvSpPr>
        <p:spPr/>
        <p:txBody>
          <a:bodyPr/>
          <a:lstStyle/>
          <a:p>
            <a:r>
              <a:rPr lang="en-US" dirty="0"/>
              <a:t>3. “Clobbered by call”</a:t>
            </a:r>
          </a:p>
        </p:txBody>
      </p:sp>
      <p:sp>
        <p:nvSpPr>
          <p:cNvPr id="4" name="Slide Number Placeholder 3">
            <a:extLst>
              <a:ext uri="{FF2B5EF4-FFF2-40B4-BE49-F238E27FC236}">
                <a16:creationId xmlns:a16="http://schemas.microsoft.com/office/drawing/2014/main" id="{C60E20FD-031A-EDC1-DD5C-BCDD5554678C}"/>
              </a:ext>
            </a:extLst>
          </p:cNvPr>
          <p:cNvSpPr>
            <a:spLocks noGrp="1"/>
          </p:cNvSpPr>
          <p:nvPr>
            <p:ph type="sldNum" sz="quarter" idx="12"/>
          </p:nvPr>
        </p:nvSpPr>
        <p:spPr/>
        <p:txBody>
          <a:bodyPr/>
          <a:lstStyle/>
          <a:p>
            <a:fld id="{4551313B-F9A9-4896-9AB5-F69062CC74C7}" type="slidenum">
              <a:rPr lang="LID4096" smtClean="0"/>
              <a:t>26</a:t>
            </a:fld>
            <a:endParaRPr lang="LID4096"/>
          </a:p>
        </p:txBody>
      </p:sp>
      <p:sp>
        <p:nvSpPr>
          <p:cNvPr id="15" name="Rectangle 14">
            <a:extLst>
              <a:ext uri="{FF2B5EF4-FFF2-40B4-BE49-F238E27FC236}">
                <a16:creationId xmlns:a16="http://schemas.microsoft.com/office/drawing/2014/main" id="{19690A8E-844C-51AA-7FA6-44757FB0AA42}"/>
              </a:ext>
            </a:extLst>
          </p:cNvPr>
          <p:cNvSpPr/>
          <p:nvPr/>
        </p:nvSpPr>
        <p:spPr>
          <a:xfrm>
            <a:off x="3404938" y="1701151"/>
            <a:ext cx="2502568" cy="35466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144AF22-2CD4-5794-2A42-8C108B7D42E1}"/>
              </a:ext>
            </a:extLst>
          </p:cNvPr>
          <p:cNvSpPr txBox="1"/>
          <p:nvPr/>
        </p:nvSpPr>
        <p:spPr>
          <a:xfrm>
            <a:off x="619126" y="5522049"/>
            <a:ext cx="10648950"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t>Cheating?..  pure + returns void </a:t>
            </a:r>
            <a:r>
              <a:rPr lang="en-US" sz="2400" dirty="0" err="1">
                <a:latin typeface="Consolas" panose="020B0609020204030204" pitchFamily="49" charset="0"/>
              </a:rPr>
              <a:t>somefunc</a:t>
            </a:r>
            <a:r>
              <a:rPr lang="en-US" sz="2400" dirty="0">
                <a:latin typeface="Consolas" panose="020B0609020204030204" pitchFamily="49" charset="0"/>
              </a:rPr>
              <a:t>()</a:t>
            </a:r>
            <a:r>
              <a:rPr lang="en-US" sz="2400" dirty="0"/>
              <a:t> – does nothing, removed entirely.</a:t>
            </a:r>
          </a:p>
          <a:p>
            <a:pPr marL="342900" indent="-342900">
              <a:buFont typeface="Arial" panose="020B0604020202020204" pitchFamily="34" charset="0"/>
              <a:buChar char="•"/>
            </a:pPr>
            <a:r>
              <a:rPr lang="en-US" sz="2400" dirty="0"/>
              <a:t>If returned non-void – wouldn’t work (clang issue: </a:t>
            </a:r>
            <a:r>
              <a:rPr lang="en-US" sz="1400" dirty="0">
                <a:hlinkClick r:id="rId4"/>
              </a:rPr>
              <a:t>https://github.com/llvm/llvm-project/issues/53102</a:t>
            </a:r>
            <a:r>
              <a:rPr lang="en-US" sz="2400" dirty="0"/>
              <a:t>)</a:t>
            </a:r>
          </a:p>
        </p:txBody>
      </p:sp>
      <p:pic>
        <p:nvPicPr>
          <p:cNvPr id="22" name="Picture 21">
            <a:extLst>
              <a:ext uri="{FF2B5EF4-FFF2-40B4-BE49-F238E27FC236}">
                <a16:creationId xmlns:a16="http://schemas.microsoft.com/office/drawing/2014/main" id="{2874E52C-51C0-E150-5A66-29E2DA86A0DE}"/>
              </a:ext>
            </a:extLst>
          </p:cNvPr>
          <p:cNvPicPr>
            <a:picLocks noChangeAspect="1"/>
          </p:cNvPicPr>
          <p:nvPr/>
        </p:nvPicPr>
        <p:blipFill>
          <a:blip r:embed="rId5"/>
          <a:stretch>
            <a:fillRect/>
          </a:stretch>
        </p:blipFill>
        <p:spPr>
          <a:xfrm>
            <a:off x="7225612" y="1657859"/>
            <a:ext cx="4513422" cy="34718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9340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72F604D-2A23-F521-996F-33EBBA6F2012}"/>
              </a:ext>
            </a:extLst>
          </p:cNvPr>
          <p:cNvSpPr/>
          <p:nvPr/>
        </p:nvSpPr>
        <p:spPr>
          <a:xfrm>
            <a:off x="6096000" y="749634"/>
            <a:ext cx="4776537" cy="5606716"/>
          </a:xfrm>
          <a:prstGeom prst="rect">
            <a:avLst/>
          </a:prstGeom>
          <a:blipFill dpi="0" rotWithShape="1">
            <a:blip r:embed="rId2">
              <a:alphaModFix amt="37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730A4AF-639C-2EB7-3FC2-BC0847DAF565}"/>
              </a:ext>
            </a:extLst>
          </p:cNvPr>
          <p:cNvPicPr>
            <a:picLocks noChangeAspect="1"/>
          </p:cNvPicPr>
          <p:nvPr/>
        </p:nvPicPr>
        <p:blipFill>
          <a:blip r:embed="rId3"/>
          <a:stretch>
            <a:fillRect/>
          </a:stretch>
        </p:blipFill>
        <p:spPr>
          <a:xfrm>
            <a:off x="659250" y="1945824"/>
            <a:ext cx="4334831" cy="33624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5B43866B-7A9E-49A0-824C-EB398AEEA54A}"/>
              </a:ext>
            </a:extLst>
          </p:cNvPr>
          <p:cNvSpPr>
            <a:spLocks noGrp="1"/>
          </p:cNvSpPr>
          <p:nvPr>
            <p:ph type="title"/>
          </p:nvPr>
        </p:nvSpPr>
        <p:spPr/>
        <p:txBody>
          <a:bodyPr/>
          <a:lstStyle/>
          <a:p>
            <a:r>
              <a:rPr lang="en-US" dirty="0"/>
              <a:t>3. “Clobbered by call”</a:t>
            </a:r>
          </a:p>
        </p:txBody>
      </p:sp>
      <p:sp>
        <p:nvSpPr>
          <p:cNvPr id="4" name="Slide Number Placeholder 3">
            <a:extLst>
              <a:ext uri="{FF2B5EF4-FFF2-40B4-BE49-F238E27FC236}">
                <a16:creationId xmlns:a16="http://schemas.microsoft.com/office/drawing/2014/main" id="{C60E20FD-031A-EDC1-DD5C-BCDD5554678C}"/>
              </a:ext>
            </a:extLst>
          </p:cNvPr>
          <p:cNvSpPr>
            <a:spLocks noGrp="1"/>
          </p:cNvSpPr>
          <p:nvPr>
            <p:ph type="sldNum" sz="quarter" idx="12"/>
          </p:nvPr>
        </p:nvSpPr>
        <p:spPr/>
        <p:txBody>
          <a:bodyPr/>
          <a:lstStyle/>
          <a:p>
            <a:fld id="{4551313B-F9A9-4896-9AB5-F69062CC74C7}" type="slidenum">
              <a:rPr lang="LID4096" smtClean="0"/>
              <a:t>27</a:t>
            </a:fld>
            <a:endParaRPr lang="LID4096"/>
          </a:p>
        </p:txBody>
      </p:sp>
      <p:sp>
        <p:nvSpPr>
          <p:cNvPr id="15" name="Rectangle 14">
            <a:extLst>
              <a:ext uri="{FF2B5EF4-FFF2-40B4-BE49-F238E27FC236}">
                <a16:creationId xmlns:a16="http://schemas.microsoft.com/office/drawing/2014/main" id="{19690A8E-844C-51AA-7FA6-44757FB0AA42}"/>
              </a:ext>
            </a:extLst>
          </p:cNvPr>
          <p:cNvSpPr/>
          <p:nvPr/>
        </p:nvSpPr>
        <p:spPr>
          <a:xfrm>
            <a:off x="2193695" y="2233661"/>
            <a:ext cx="2730729" cy="33809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FDBE9B7-EDF0-5E2D-99F6-17A8CBE0202F}"/>
              </a:ext>
            </a:extLst>
          </p:cNvPr>
          <p:cNvSpPr txBox="1"/>
          <p:nvPr/>
        </p:nvSpPr>
        <p:spPr>
          <a:xfrm>
            <a:off x="1600199" y="5760100"/>
            <a:ext cx="8181975"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err="1"/>
              <a:t>Whateva</a:t>
            </a:r>
            <a:r>
              <a:rPr lang="en-US" sz="2400" dirty="0"/>
              <a:t>() called only once, result copied to 2 other places</a:t>
            </a:r>
          </a:p>
        </p:txBody>
      </p:sp>
      <p:pic>
        <p:nvPicPr>
          <p:cNvPr id="13" name="Picture 12">
            <a:extLst>
              <a:ext uri="{FF2B5EF4-FFF2-40B4-BE49-F238E27FC236}">
                <a16:creationId xmlns:a16="http://schemas.microsoft.com/office/drawing/2014/main" id="{9CE88BE6-EED8-3BDB-BD24-937079DEC9C8}"/>
              </a:ext>
            </a:extLst>
          </p:cNvPr>
          <p:cNvPicPr>
            <a:picLocks noChangeAspect="1"/>
          </p:cNvPicPr>
          <p:nvPr/>
        </p:nvPicPr>
        <p:blipFill>
          <a:blip r:embed="rId4"/>
          <a:stretch>
            <a:fillRect/>
          </a:stretch>
        </p:blipFill>
        <p:spPr>
          <a:xfrm>
            <a:off x="6877142" y="1572277"/>
            <a:ext cx="4655608" cy="40532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03818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0FB0D25-0D81-46B1-24C6-0F7294F0EECE}"/>
              </a:ext>
            </a:extLst>
          </p:cNvPr>
          <p:cNvSpPr/>
          <p:nvPr/>
        </p:nvSpPr>
        <p:spPr>
          <a:xfrm>
            <a:off x="6096000" y="749634"/>
            <a:ext cx="4776537" cy="5606716"/>
          </a:xfrm>
          <a:prstGeom prst="rect">
            <a:avLst/>
          </a:prstGeom>
          <a:blipFill dpi="0" rotWithShape="1">
            <a:blip r:embed="rId2">
              <a:alphaModFix amt="37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82C919-5860-CA3F-D244-32B82A55D011}"/>
              </a:ext>
            </a:extLst>
          </p:cNvPr>
          <p:cNvSpPr>
            <a:spLocks noGrp="1"/>
          </p:cNvSpPr>
          <p:nvPr>
            <p:ph type="title"/>
          </p:nvPr>
        </p:nvSpPr>
        <p:spPr/>
        <p:txBody>
          <a:bodyPr/>
          <a:lstStyle/>
          <a:p>
            <a:r>
              <a:rPr lang="en-US" dirty="0"/>
              <a:t>3. “Clobbered by call”</a:t>
            </a:r>
          </a:p>
        </p:txBody>
      </p:sp>
      <p:sp>
        <p:nvSpPr>
          <p:cNvPr id="4" name="Slide Number Placeholder 3">
            <a:extLst>
              <a:ext uri="{FF2B5EF4-FFF2-40B4-BE49-F238E27FC236}">
                <a16:creationId xmlns:a16="http://schemas.microsoft.com/office/drawing/2014/main" id="{6CF2DFB4-59F9-AFCC-B848-5DE4BC242244}"/>
              </a:ext>
            </a:extLst>
          </p:cNvPr>
          <p:cNvSpPr>
            <a:spLocks noGrp="1"/>
          </p:cNvSpPr>
          <p:nvPr>
            <p:ph type="sldNum" sz="quarter" idx="12"/>
          </p:nvPr>
        </p:nvSpPr>
        <p:spPr/>
        <p:txBody>
          <a:bodyPr/>
          <a:lstStyle/>
          <a:p>
            <a:fld id="{4551313B-F9A9-4896-9AB5-F69062CC74C7}" type="slidenum">
              <a:rPr lang="LID4096" smtClean="0"/>
              <a:t>28</a:t>
            </a:fld>
            <a:endParaRPr lang="LID4096"/>
          </a:p>
        </p:txBody>
      </p:sp>
      <p:pic>
        <p:nvPicPr>
          <p:cNvPr id="6" name="Picture 5">
            <a:extLst>
              <a:ext uri="{FF2B5EF4-FFF2-40B4-BE49-F238E27FC236}">
                <a16:creationId xmlns:a16="http://schemas.microsoft.com/office/drawing/2014/main" id="{1B761761-3954-F975-EEF0-494C694FF7B6}"/>
              </a:ext>
            </a:extLst>
          </p:cNvPr>
          <p:cNvPicPr>
            <a:picLocks noChangeAspect="1"/>
          </p:cNvPicPr>
          <p:nvPr/>
        </p:nvPicPr>
        <p:blipFill>
          <a:blip r:embed="rId3"/>
          <a:stretch>
            <a:fillRect/>
          </a:stretch>
        </p:blipFill>
        <p:spPr>
          <a:xfrm>
            <a:off x="619125" y="1935357"/>
            <a:ext cx="6166775" cy="34653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a:extLst>
              <a:ext uri="{FF2B5EF4-FFF2-40B4-BE49-F238E27FC236}">
                <a16:creationId xmlns:a16="http://schemas.microsoft.com/office/drawing/2014/main" id="{A6983A68-EC35-4C24-4B61-B80E082C2DC6}"/>
              </a:ext>
            </a:extLst>
          </p:cNvPr>
          <p:cNvSpPr/>
          <p:nvPr/>
        </p:nvSpPr>
        <p:spPr>
          <a:xfrm>
            <a:off x="3527195" y="1954407"/>
            <a:ext cx="3026005" cy="37921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6785087-680E-3AE4-CBC2-8E3875B7A531}"/>
              </a:ext>
            </a:extLst>
          </p:cNvPr>
          <p:cNvPicPr>
            <a:picLocks noChangeAspect="1"/>
          </p:cNvPicPr>
          <p:nvPr/>
        </p:nvPicPr>
        <p:blipFill>
          <a:blip r:embed="rId4"/>
          <a:stretch>
            <a:fillRect/>
          </a:stretch>
        </p:blipFill>
        <p:spPr>
          <a:xfrm>
            <a:off x="7444784" y="1477448"/>
            <a:ext cx="4334027" cy="43811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51449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F4E37A5-401B-D9E2-DF49-CD7B68CC9DEB}"/>
              </a:ext>
            </a:extLst>
          </p:cNvPr>
          <p:cNvSpPr/>
          <p:nvPr/>
        </p:nvSpPr>
        <p:spPr>
          <a:xfrm>
            <a:off x="6096000" y="749634"/>
            <a:ext cx="4776537" cy="5606716"/>
          </a:xfrm>
          <a:prstGeom prst="rect">
            <a:avLst/>
          </a:prstGeom>
          <a:blipFill dpi="0" rotWithShape="1">
            <a:blip r:embed="rId3">
              <a:alphaModFix amt="37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B93024-362B-068D-83B2-27981831A5CB}"/>
              </a:ext>
            </a:extLst>
          </p:cNvPr>
          <p:cNvSpPr>
            <a:spLocks noGrp="1"/>
          </p:cNvSpPr>
          <p:nvPr>
            <p:ph type="title"/>
          </p:nvPr>
        </p:nvSpPr>
        <p:spPr/>
        <p:txBody>
          <a:bodyPr/>
          <a:lstStyle/>
          <a:p>
            <a:r>
              <a:rPr lang="en-US" dirty="0"/>
              <a:t>3. “Clobbered by call”</a:t>
            </a:r>
          </a:p>
        </p:txBody>
      </p:sp>
      <p:sp>
        <p:nvSpPr>
          <p:cNvPr id="4" name="Slide Number Placeholder 3">
            <a:extLst>
              <a:ext uri="{FF2B5EF4-FFF2-40B4-BE49-F238E27FC236}">
                <a16:creationId xmlns:a16="http://schemas.microsoft.com/office/drawing/2014/main" id="{3197CFBC-D81D-EDCB-5DD3-AFD60AF62C5F}"/>
              </a:ext>
            </a:extLst>
          </p:cNvPr>
          <p:cNvSpPr>
            <a:spLocks noGrp="1"/>
          </p:cNvSpPr>
          <p:nvPr>
            <p:ph type="sldNum" sz="quarter" idx="12"/>
          </p:nvPr>
        </p:nvSpPr>
        <p:spPr/>
        <p:txBody>
          <a:bodyPr/>
          <a:lstStyle/>
          <a:p>
            <a:fld id="{4551313B-F9A9-4896-9AB5-F69062CC74C7}" type="slidenum">
              <a:rPr lang="LID4096" smtClean="0"/>
              <a:t>29</a:t>
            </a:fld>
            <a:endParaRPr lang="LID4096"/>
          </a:p>
        </p:txBody>
      </p:sp>
      <p:pic>
        <p:nvPicPr>
          <p:cNvPr id="6" name="Picture 5">
            <a:extLst>
              <a:ext uri="{FF2B5EF4-FFF2-40B4-BE49-F238E27FC236}">
                <a16:creationId xmlns:a16="http://schemas.microsoft.com/office/drawing/2014/main" id="{6CD3121B-92C9-FE39-915C-7951DD4AE53F}"/>
              </a:ext>
            </a:extLst>
          </p:cNvPr>
          <p:cNvPicPr>
            <a:picLocks noChangeAspect="1"/>
          </p:cNvPicPr>
          <p:nvPr/>
        </p:nvPicPr>
        <p:blipFill>
          <a:blip r:embed="rId4"/>
          <a:stretch>
            <a:fillRect/>
          </a:stretch>
        </p:blipFill>
        <p:spPr>
          <a:xfrm>
            <a:off x="1125737" y="1981074"/>
            <a:ext cx="3490028" cy="37148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a:extLst>
              <a:ext uri="{FF2B5EF4-FFF2-40B4-BE49-F238E27FC236}">
                <a16:creationId xmlns:a16="http://schemas.microsoft.com/office/drawing/2014/main" id="{B67BAF60-63FC-A344-C1F3-BA6363A19E0A}"/>
              </a:ext>
            </a:extLst>
          </p:cNvPr>
          <p:cNvSpPr/>
          <p:nvPr/>
        </p:nvSpPr>
        <p:spPr>
          <a:xfrm>
            <a:off x="2736621" y="3239391"/>
            <a:ext cx="235180" cy="30390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AA0BBBE-46B4-1763-EDD8-3D35BCE5371B}"/>
              </a:ext>
            </a:extLst>
          </p:cNvPr>
          <p:cNvPicPr>
            <a:picLocks noChangeAspect="1"/>
          </p:cNvPicPr>
          <p:nvPr/>
        </p:nvPicPr>
        <p:blipFill>
          <a:blip r:embed="rId5"/>
          <a:stretch>
            <a:fillRect/>
          </a:stretch>
        </p:blipFill>
        <p:spPr>
          <a:xfrm>
            <a:off x="6883348" y="1497665"/>
            <a:ext cx="4342835" cy="44389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36736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B1559-80B8-C676-CB2D-1B5F1CAA3A68}"/>
              </a:ext>
            </a:extLst>
          </p:cNvPr>
          <p:cNvSpPr>
            <a:spLocks noGrp="1"/>
          </p:cNvSpPr>
          <p:nvPr>
            <p:ph type="title"/>
          </p:nvPr>
        </p:nvSpPr>
        <p:spPr/>
        <p:txBody>
          <a:bodyPr/>
          <a:lstStyle/>
          <a:p>
            <a:r>
              <a:rPr lang="en-US" dirty="0"/>
              <a:t>Takeaways</a:t>
            </a:r>
          </a:p>
        </p:txBody>
      </p:sp>
      <p:sp>
        <p:nvSpPr>
          <p:cNvPr id="3" name="Content Placeholder 2">
            <a:extLst>
              <a:ext uri="{FF2B5EF4-FFF2-40B4-BE49-F238E27FC236}">
                <a16:creationId xmlns:a16="http://schemas.microsoft.com/office/drawing/2014/main" id="{03FFBC8F-DDB6-470A-E6F7-78141F4B0843}"/>
              </a:ext>
            </a:extLst>
          </p:cNvPr>
          <p:cNvSpPr>
            <a:spLocks noGrp="1"/>
          </p:cNvSpPr>
          <p:nvPr>
            <p:ph idx="1"/>
          </p:nvPr>
        </p:nvSpPr>
        <p:spPr>
          <a:xfrm>
            <a:off x="838200" y="1825625"/>
            <a:ext cx="9382246" cy="4225854"/>
          </a:xfrm>
        </p:spPr>
        <p:txBody>
          <a:bodyPr>
            <a:normAutofit/>
          </a:bodyPr>
          <a:lstStyle/>
          <a:p>
            <a:r>
              <a:rPr lang="en-US" dirty="0"/>
              <a:t>Clang optimization remarks:</a:t>
            </a:r>
            <a:br>
              <a:rPr lang="en-US" dirty="0"/>
            </a:br>
            <a:r>
              <a:rPr lang="en-US" dirty="0"/>
              <a:t>Shed light on optimizations that were tried but failed.</a:t>
            </a:r>
          </a:p>
          <a:p>
            <a:endParaRPr lang="en-US" dirty="0"/>
          </a:p>
          <a:p>
            <a:r>
              <a:rPr lang="en-US" dirty="0"/>
              <a:t>Learn how to:</a:t>
            </a:r>
          </a:p>
          <a:p>
            <a:pPr lvl="1"/>
            <a:r>
              <a:rPr lang="en-US" dirty="0"/>
              <a:t>get them,</a:t>
            </a:r>
          </a:p>
          <a:p>
            <a:pPr lvl="1"/>
            <a:r>
              <a:rPr lang="en-US" dirty="0"/>
              <a:t>understand (some of) them,</a:t>
            </a:r>
          </a:p>
          <a:p>
            <a:pPr lvl="1"/>
            <a:r>
              <a:rPr lang="en-US" dirty="0"/>
              <a:t>solve (some of) them, get better optimizations.</a:t>
            </a:r>
          </a:p>
          <a:p>
            <a:pPr lvl="1"/>
            <a:endParaRPr lang="en-US" dirty="0"/>
          </a:p>
          <a:p>
            <a:pPr lvl="1"/>
            <a:endParaRPr lang="en-US" dirty="0"/>
          </a:p>
          <a:p>
            <a:pPr lvl="1"/>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35A11C0-1325-DCFB-0F81-65ADDEEF87D0}"/>
              </a:ext>
            </a:extLst>
          </p:cNvPr>
          <p:cNvSpPr>
            <a:spLocks noGrp="1"/>
          </p:cNvSpPr>
          <p:nvPr>
            <p:ph type="sldNum" sz="quarter" idx="12"/>
          </p:nvPr>
        </p:nvSpPr>
        <p:spPr/>
        <p:txBody>
          <a:bodyPr/>
          <a:lstStyle/>
          <a:p>
            <a:fld id="{4551313B-F9A9-4896-9AB5-F69062CC74C7}" type="slidenum">
              <a:rPr lang="LID4096" smtClean="0"/>
              <a:t>3</a:t>
            </a:fld>
            <a:endParaRPr lang="LID4096"/>
          </a:p>
        </p:txBody>
      </p:sp>
    </p:spTree>
    <p:extLst>
      <p:ext uri="{BB962C8B-B14F-4D97-AF65-F5344CB8AC3E}">
        <p14:creationId xmlns:p14="http://schemas.microsoft.com/office/powerpoint/2010/main" val="78531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8EBEE-0D81-29CD-B813-E634BE85ACFD}"/>
              </a:ext>
            </a:extLst>
          </p:cNvPr>
          <p:cNvSpPr>
            <a:spLocks noGrp="1"/>
          </p:cNvSpPr>
          <p:nvPr>
            <p:ph type="title"/>
          </p:nvPr>
        </p:nvSpPr>
        <p:spPr/>
        <p:txBody>
          <a:bodyPr/>
          <a:lstStyle/>
          <a:p>
            <a:r>
              <a:rPr lang="en-US" dirty="0"/>
              <a:t>3. “Clobbered by call”</a:t>
            </a:r>
          </a:p>
        </p:txBody>
      </p:sp>
      <p:sp>
        <p:nvSpPr>
          <p:cNvPr id="3" name="Content Placeholder 2">
            <a:extLst>
              <a:ext uri="{FF2B5EF4-FFF2-40B4-BE49-F238E27FC236}">
                <a16:creationId xmlns:a16="http://schemas.microsoft.com/office/drawing/2014/main" id="{F506100A-FF19-2DAF-EB25-1B46DB5AF050}"/>
              </a:ext>
            </a:extLst>
          </p:cNvPr>
          <p:cNvSpPr>
            <a:spLocks noGrp="1"/>
          </p:cNvSpPr>
          <p:nvPr>
            <p:ph idx="1"/>
          </p:nvPr>
        </p:nvSpPr>
        <p:spPr>
          <a:xfrm>
            <a:off x="838200" y="1426237"/>
            <a:ext cx="10515600" cy="4351338"/>
          </a:xfrm>
        </p:spPr>
        <p:txBody>
          <a:bodyPr>
            <a:normAutofit/>
          </a:bodyPr>
          <a:lstStyle/>
          <a:p>
            <a:pPr marL="0" indent="0">
              <a:buNone/>
            </a:pPr>
            <a:r>
              <a:rPr lang="en-US" sz="2400" dirty="0">
                <a:ea typeface="+mn-lt"/>
                <a:cs typeface="+mn-lt"/>
              </a:rPr>
              <a:t>Sometimes the offending call is standard!  </a:t>
            </a:r>
            <a:r>
              <a:rPr lang="en-US" sz="2400" dirty="0">
                <a:ea typeface="+mn-lt"/>
                <a:cs typeface="+mn-lt"/>
                <a:hlinkClick r:id="rId3"/>
              </a:rPr>
              <a:t>https://godbolt.org/z/81319zq1E</a:t>
            </a:r>
            <a:endParaRPr lang="en-US" sz="2400" dirty="0">
              <a:ea typeface="+mn-lt"/>
              <a:cs typeface="+mn-lt"/>
            </a:endParaRPr>
          </a:p>
          <a:p>
            <a:pPr marL="0" indent="0">
              <a:buNone/>
            </a:pPr>
            <a:endParaRPr lang="en-US" sz="2400" dirty="0">
              <a:ea typeface="+mn-lt"/>
              <a:cs typeface="+mn-lt"/>
            </a:endParaRPr>
          </a:p>
          <a:p>
            <a:pPr marL="0" indent="0">
              <a:buNone/>
            </a:pPr>
            <a:endParaRPr lang="en-US" sz="2400" dirty="0"/>
          </a:p>
        </p:txBody>
      </p:sp>
      <p:sp>
        <p:nvSpPr>
          <p:cNvPr id="4" name="Slide Number Placeholder 3">
            <a:extLst>
              <a:ext uri="{FF2B5EF4-FFF2-40B4-BE49-F238E27FC236}">
                <a16:creationId xmlns:a16="http://schemas.microsoft.com/office/drawing/2014/main" id="{34BC0F41-B9D6-7215-D4F3-78B143F6801B}"/>
              </a:ext>
            </a:extLst>
          </p:cNvPr>
          <p:cNvSpPr>
            <a:spLocks noGrp="1"/>
          </p:cNvSpPr>
          <p:nvPr>
            <p:ph type="sldNum" sz="quarter" idx="12"/>
          </p:nvPr>
        </p:nvSpPr>
        <p:spPr/>
        <p:txBody>
          <a:bodyPr/>
          <a:lstStyle/>
          <a:p>
            <a:fld id="{4551313B-F9A9-4896-9AB5-F69062CC74C7}" type="slidenum">
              <a:rPr lang="LID4096" smtClean="0"/>
              <a:t>30</a:t>
            </a:fld>
            <a:endParaRPr lang="LID4096"/>
          </a:p>
        </p:txBody>
      </p:sp>
      <p:pic>
        <p:nvPicPr>
          <p:cNvPr id="6" name="Picture 5">
            <a:extLst>
              <a:ext uri="{FF2B5EF4-FFF2-40B4-BE49-F238E27FC236}">
                <a16:creationId xmlns:a16="http://schemas.microsoft.com/office/drawing/2014/main" id="{BFD66B19-D7F1-B244-4A3A-4EBD62C76F64}"/>
              </a:ext>
            </a:extLst>
          </p:cNvPr>
          <p:cNvPicPr>
            <a:picLocks noChangeAspect="1"/>
          </p:cNvPicPr>
          <p:nvPr/>
        </p:nvPicPr>
        <p:blipFill rotWithShape="1">
          <a:blip r:embed="rId4"/>
          <a:srcRect b="2421"/>
          <a:stretch/>
        </p:blipFill>
        <p:spPr>
          <a:xfrm>
            <a:off x="932329" y="2178999"/>
            <a:ext cx="3776723" cy="35985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Rectangle 14">
            <a:extLst>
              <a:ext uri="{FF2B5EF4-FFF2-40B4-BE49-F238E27FC236}">
                <a16:creationId xmlns:a16="http://schemas.microsoft.com/office/drawing/2014/main" id="{183E2A33-3B9E-A6EB-C57D-960FB862CF44}"/>
              </a:ext>
            </a:extLst>
          </p:cNvPr>
          <p:cNvSpPr/>
          <p:nvPr/>
        </p:nvSpPr>
        <p:spPr>
          <a:xfrm>
            <a:off x="1920240" y="3561082"/>
            <a:ext cx="312420" cy="2184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4C5ED03-838A-1C25-7C3E-B19E8C9D6AD6}"/>
              </a:ext>
            </a:extLst>
          </p:cNvPr>
          <p:cNvPicPr>
            <a:picLocks noChangeAspect="1"/>
          </p:cNvPicPr>
          <p:nvPr/>
        </p:nvPicPr>
        <p:blipFill>
          <a:blip r:embed="rId5"/>
          <a:stretch>
            <a:fillRect/>
          </a:stretch>
        </p:blipFill>
        <p:spPr>
          <a:xfrm>
            <a:off x="7010495" y="2178999"/>
            <a:ext cx="3951673" cy="20680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F45CA3F9-9403-5268-58B8-E358EE8F490C}"/>
              </a:ext>
            </a:extLst>
          </p:cNvPr>
          <p:cNvPicPr>
            <a:picLocks noChangeAspect="1"/>
          </p:cNvPicPr>
          <p:nvPr/>
        </p:nvPicPr>
        <p:blipFill>
          <a:blip r:embed="rId6"/>
          <a:stretch>
            <a:fillRect/>
          </a:stretch>
        </p:blipFill>
        <p:spPr>
          <a:xfrm>
            <a:off x="3751395" y="3262964"/>
            <a:ext cx="4689209" cy="32299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70952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AE0917DE-C885-F22E-343B-5C205AA790A3}"/>
              </a:ext>
            </a:extLst>
          </p:cNvPr>
          <p:cNvPicPr>
            <a:picLocks noChangeAspect="1"/>
          </p:cNvPicPr>
          <p:nvPr/>
        </p:nvPicPr>
        <p:blipFill>
          <a:blip r:embed="rId3"/>
          <a:stretch>
            <a:fillRect/>
          </a:stretch>
        </p:blipFill>
        <p:spPr>
          <a:xfrm>
            <a:off x="838199" y="2665646"/>
            <a:ext cx="3329075" cy="32452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F59EC05E-C5B5-4E48-AEC2-FDAF1E3F74C5}"/>
              </a:ext>
            </a:extLst>
          </p:cNvPr>
          <p:cNvSpPr>
            <a:spLocks noGrp="1"/>
          </p:cNvSpPr>
          <p:nvPr>
            <p:ph type="title"/>
          </p:nvPr>
        </p:nvSpPr>
        <p:spPr>
          <a:xfrm>
            <a:off x="838199" y="365125"/>
            <a:ext cx="10785049" cy="1325563"/>
          </a:xfrm>
        </p:spPr>
        <p:txBody>
          <a:bodyPr>
            <a:normAutofit/>
          </a:bodyPr>
          <a:lstStyle/>
          <a:p>
            <a:r>
              <a:rPr lang="en-US" sz="4000" dirty="0"/>
              <a:t>4. “Failed to move load with loop invariant address”</a:t>
            </a:r>
            <a:endParaRPr lang="LID4096" sz="4000" dirty="0"/>
          </a:p>
        </p:txBody>
      </p:sp>
      <p:sp>
        <p:nvSpPr>
          <p:cNvPr id="3" name="Content Placeholder 2">
            <a:extLst>
              <a:ext uri="{FF2B5EF4-FFF2-40B4-BE49-F238E27FC236}">
                <a16:creationId xmlns:a16="http://schemas.microsoft.com/office/drawing/2014/main" id="{45D76B14-8616-44A7-9171-768354C78C34}"/>
              </a:ext>
            </a:extLst>
          </p:cNvPr>
          <p:cNvSpPr>
            <a:spLocks noGrp="1"/>
          </p:cNvSpPr>
          <p:nvPr>
            <p:ph idx="1"/>
          </p:nvPr>
        </p:nvSpPr>
        <p:spPr/>
        <p:txBody>
          <a:bodyPr vert="horz" lIns="91440" tIns="45720" rIns="91440" bIns="45720" rtlCol="0" anchor="t">
            <a:normAutofit/>
          </a:bodyPr>
          <a:lstStyle/>
          <a:p>
            <a:pPr marL="0" indent="0">
              <a:buNone/>
            </a:pPr>
            <a:r>
              <a:rPr lang="en-US" sz="2400" dirty="0">
                <a:hlinkClick r:id="rId4"/>
              </a:rPr>
              <a:t>https://godbolt.org/z/YGc83TMnj</a:t>
            </a:r>
            <a:endParaRPr lang="en-US" sz="2400" dirty="0"/>
          </a:p>
          <a:p>
            <a:pPr marL="0" indent="0">
              <a:buNone/>
            </a:pPr>
            <a:endParaRPr lang="en-US" dirty="0"/>
          </a:p>
        </p:txBody>
      </p:sp>
      <p:sp>
        <p:nvSpPr>
          <p:cNvPr id="4" name="Slide Number Placeholder 3">
            <a:extLst>
              <a:ext uri="{FF2B5EF4-FFF2-40B4-BE49-F238E27FC236}">
                <a16:creationId xmlns:a16="http://schemas.microsoft.com/office/drawing/2014/main" id="{D01F64AB-D08F-48A1-B87A-D492F779805F}"/>
              </a:ext>
            </a:extLst>
          </p:cNvPr>
          <p:cNvSpPr>
            <a:spLocks noGrp="1"/>
          </p:cNvSpPr>
          <p:nvPr>
            <p:ph type="sldNum" sz="quarter" idx="12"/>
          </p:nvPr>
        </p:nvSpPr>
        <p:spPr/>
        <p:txBody>
          <a:bodyPr/>
          <a:lstStyle/>
          <a:p>
            <a:fld id="{4551313B-F9A9-4896-9AB5-F69062CC74C7}" type="slidenum">
              <a:rPr lang="LID4096" smtClean="0"/>
              <a:t>31</a:t>
            </a:fld>
            <a:endParaRPr lang="LID4096" dirty="0"/>
          </a:p>
        </p:txBody>
      </p:sp>
      <p:pic>
        <p:nvPicPr>
          <p:cNvPr id="28" name="Picture 27">
            <a:extLst>
              <a:ext uri="{FF2B5EF4-FFF2-40B4-BE49-F238E27FC236}">
                <a16:creationId xmlns:a16="http://schemas.microsoft.com/office/drawing/2014/main" id="{D8AEB019-A1B0-E6FA-97E3-75501B37EDC7}"/>
              </a:ext>
            </a:extLst>
          </p:cNvPr>
          <p:cNvPicPr>
            <a:picLocks noChangeAspect="1"/>
          </p:cNvPicPr>
          <p:nvPr/>
        </p:nvPicPr>
        <p:blipFill>
          <a:blip r:embed="rId5"/>
          <a:stretch>
            <a:fillRect/>
          </a:stretch>
        </p:blipFill>
        <p:spPr>
          <a:xfrm>
            <a:off x="5941096" y="1716664"/>
            <a:ext cx="3369482" cy="49494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2" name="Picture 31">
            <a:extLst>
              <a:ext uri="{FF2B5EF4-FFF2-40B4-BE49-F238E27FC236}">
                <a16:creationId xmlns:a16="http://schemas.microsoft.com/office/drawing/2014/main" id="{F6FF3378-0A8B-9D1E-0E7C-528B7DF3D894}"/>
              </a:ext>
            </a:extLst>
          </p:cNvPr>
          <p:cNvPicPr>
            <a:picLocks noChangeAspect="1"/>
          </p:cNvPicPr>
          <p:nvPr/>
        </p:nvPicPr>
        <p:blipFill>
          <a:blip r:embed="rId6"/>
          <a:stretch>
            <a:fillRect/>
          </a:stretch>
        </p:blipFill>
        <p:spPr>
          <a:xfrm>
            <a:off x="7685675" y="2080857"/>
            <a:ext cx="3249806" cy="29390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23">
            <a:extLst>
              <a:ext uri="{FF2B5EF4-FFF2-40B4-BE49-F238E27FC236}">
                <a16:creationId xmlns:a16="http://schemas.microsoft.com/office/drawing/2014/main" id="{D1AFE5AD-91DF-3704-A58F-BB27C67096B2}"/>
              </a:ext>
            </a:extLst>
          </p:cNvPr>
          <p:cNvPicPr>
            <a:picLocks noChangeAspect="1"/>
          </p:cNvPicPr>
          <p:nvPr/>
        </p:nvPicPr>
        <p:blipFill>
          <a:blip r:embed="rId7"/>
          <a:stretch>
            <a:fillRect/>
          </a:stretch>
        </p:blipFill>
        <p:spPr>
          <a:xfrm>
            <a:off x="3479095" y="5199276"/>
            <a:ext cx="7728299" cy="8311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37" name="Group 36">
            <a:extLst>
              <a:ext uri="{FF2B5EF4-FFF2-40B4-BE49-F238E27FC236}">
                <a16:creationId xmlns:a16="http://schemas.microsoft.com/office/drawing/2014/main" id="{13CE0705-0C87-E058-5424-B5AD605903AF}"/>
              </a:ext>
            </a:extLst>
          </p:cNvPr>
          <p:cNvGrpSpPr/>
          <p:nvPr/>
        </p:nvGrpSpPr>
        <p:grpSpPr>
          <a:xfrm>
            <a:off x="1029040" y="3037251"/>
            <a:ext cx="3329075" cy="3534998"/>
            <a:chOff x="1029040" y="3037251"/>
            <a:chExt cx="3329075" cy="3534998"/>
          </a:xfrm>
        </p:grpSpPr>
        <p:pic>
          <p:nvPicPr>
            <p:cNvPr id="34" name="Picture 33">
              <a:extLst>
                <a:ext uri="{FF2B5EF4-FFF2-40B4-BE49-F238E27FC236}">
                  <a16:creationId xmlns:a16="http://schemas.microsoft.com/office/drawing/2014/main" id="{3746580A-C061-623A-DD5E-F42C5EC2EC24}"/>
                </a:ext>
              </a:extLst>
            </p:cNvPr>
            <p:cNvPicPr>
              <a:picLocks noChangeAspect="1"/>
            </p:cNvPicPr>
            <p:nvPr/>
          </p:nvPicPr>
          <p:blipFill>
            <a:blip r:embed="rId8"/>
            <a:stretch>
              <a:fillRect/>
            </a:stretch>
          </p:blipFill>
          <p:spPr>
            <a:xfrm>
              <a:off x="1029040" y="3037251"/>
              <a:ext cx="3329075" cy="35349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5" name="Rectangle 34">
              <a:extLst>
                <a:ext uri="{FF2B5EF4-FFF2-40B4-BE49-F238E27FC236}">
                  <a16:creationId xmlns:a16="http://schemas.microsoft.com/office/drawing/2014/main" id="{49DC26AD-F3AA-6F57-0929-229D4C7F4BE8}"/>
                </a:ext>
              </a:extLst>
            </p:cNvPr>
            <p:cNvSpPr/>
            <p:nvPr/>
          </p:nvSpPr>
          <p:spPr>
            <a:xfrm>
              <a:off x="1545995" y="5052721"/>
              <a:ext cx="2262433" cy="3394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2F0DD71D-4E79-6765-0012-408BC273C017}"/>
                </a:ext>
              </a:extLst>
            </p:cNvPr>
            <p:cNvSpPr/>
            <p:nvPr/>
          </p:nvSpPr>
          <p:spPr>
            <a:xfrm>
              <a:off x="2262433" y="5631228"/>
              <a:ext cx="527901" cy="3394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542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xit" presetSubtype="4" fill="hold" nodeType="clickEffect">
                                  <p:stCondLst>
                                    <p:cond delay="0"/>
                                  </p:stCondLst>
                                  <p:childTnLst>
                                    <p:animEffect transition="out" filter="wipe(down)">
                                      <p:cBhvr>
                                        <p:cTn id="18" dur="500"/>
                                        <p:tgtEl>
                                          <p:spTgt spid="24"/>
                                        </p:tgtEl>
                                      </p:cBhvr>
                                    </p:animEffect>
                                    <p:set>
                                      <p:cBhvr>
                                        <p:cTn id="19" dur="1" fill="hold">
                                          <p:stCondLst>
                                            <p:cond delay="499"/>
                                          </p:stCondLst>
                                        </p:cTn>
                                        <p:tgtEl>
                                          <p:spTgt spid="2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2F385-6434-D6E8-6925-71C721EE609D}"/>
              </a:ext>
            </a:extLst>
          </p:cNvPr>
          <p:cNvSpPr>
            <a:spLocks noGrp="1"/>
          </p:cNvSpPr>
          <p:nvPr>
            <p:ph type="title"/>
          </p:nvPr>
        </p:nvSpPr>
        <p:spPr/>
        <p:txBody>
          <a:bodyPr/>
          <a:lstStyle/>
          <a:p>
            <a:r>
              <a:rPr lang="en-US" dirty="0">
                <a:cs typeface="Calibri Light"/>
              </a:rPr>
              <a:t>Cheat Sheet</a:t>
            </a:r>
            <a:endParaRPr lang="en-US" dirty="0"/>
          </a:p>
        </p:txBody>
      </p:sp>
      <p:graphicFrame>
        <p:nvGraphicFramePr>
          <p:cNvPr id="5" name="Table 5">
            <a:extLst>
              <a:ext uri="{FF2B5EF4-FFF2-40B4-BE49-F238E27FC236}">
                <a16:creationId xmlns:a16="http://schemas.microsoft.com/office/drawing/2014/main" id="{108BEB13-B708-8209-9349-62689A2556E8}"/>
              </a:ext>
            </a:extLst>
          </p:cNvPr>
          <p:cNvGraphicFramePr>
            <a:graphicFrameLocks noGrp="1"/>
          </p:cNvGraphicFramePr>
          <p:nvPr>
            <p:ph idx="1"/>
            <p:extLst>
              <p:ext uri="{D42A27DB-BD31-4B8C-83A1-F6EECF244321}">
                <p14:modId xmlns:p14="http://schemas.microsoft.com/office/powerpoint/2010/main" val="2198798652"/>
              </p:ext>
            </p:extLst>
          </p:nvPr>
        </p:nvGraphicFramePr>
        <p:xfrm>
          <a:off x="838200" y="1825625"/>
          <a:ext cx="10515597" cy="4572000"/>
        </p:xfrm>
        <a:graphic>
          <a:graphicData uri="http://schemas.openxmlformats.org/drawingml/2006/table">
            <a:tbl>
              <a:tblPr firstRow="1" bandRow="1">
                <a:tableStyleId>{5C22544A-7EE6-4342-B048-85BDC9FD1C3A}</a:tableStyleId>
              </a:tblPr>
              <a:tblGrid>
                <a:gridCol w="2996045">
                  <a:extLst>
                    <a:ext uri="{9D8B030D-6E8A-4147-A177-3AD203B41FA5}">
                      <a16:colId xmlns:a16="http://schemas.microsoft.com/office/drawing/2014/main" val="2052946336"/>
                    </a:ext>
                  </a:extLst>
                </a:gridCol>
                <a:gridCol w="1808019">
                  <a:extLst>
                    <a:ext uri="{9D8B030D-6E8A-4147-A177-3AD203B41FA5}">
                      <a16:colId xmlns:a16="http://schemas.microsoft.com/office/drawing/2014/main" val="852805504"/>
                    </a:ext>
                  </a:extLst>
                </a:gridCol>
                <a:gridCol w="5711533">
                  <a:extLst>
                    <a:ext uri="{9D8B030D-6E8A-4147-A177-3AD203B41FA5}">
                      <a16:colId xmlns:a16="http://schemas.microsoft.com/office/drawing/2014/main" val="3931500385"/>
                    </a:ext>
                  </a:extLst>
                </a:gridCol>
              </a:tblGrid>
              <a:tr h="370840">
                <a:tc>
                  <a:txBody>
                    <a:bodyPr/>
                    <a:lstStyle/>
                    <a:p>
                      <a:r>
                        <a:rPr lang="en-US" sz="2400" dirty="0"/>
                        <a:t>Symptom</a:t>
                      </a:r>
                    </a:p>
                  </a:txBody>
                  <a:tcPr/>
                </a:tc>
                <a:tc>
                  <a:txBody>
                    <a:bodyPr/>
                    <a:lstStyle/>
                    <a:p>
                      <a:r>
                        <a:rPr lang="en-US" sz="2400" dirty="0"/>
                        <a:t>Probable cause</a:t>
                      </a:r>
                    </a:p>
                  </a:txBody>
                  <a:tcPr/>
                </a:tc>
                <a:tc>
                  <a:txBody>
                    <a:bodyPr/>
                    <a:lstStyle/>
                    <a:p>
                      <a:r>
                        <a:rPr lang="en-US" sz="2400" dirty="0"/>
                        <a:t>Action</a:t>
                      </a:r>
                    </a:p>
                  </a:txBody>
                  <a:tcPr/>
                </a:tc>
                <a:extLst>
                  <a:ext uri="{0D108BD9-81ED-4DB2-BD59-A6C34878D82A}">
                    <a16:rowId xmlns:a16="http://schemas.microsoft.com/office/drawing/2014/main" val="2730502694"/>
                  </a:ext>
                </a:extLst>
              </a:tr>
              <a:tr h="370840">
                <a:tc>
                  <a:txBody>
                    <a:bodyPr/>
                    <a:lstStyle/>
                    <a:p>
                      <a:r>
                        <a:rPr lang="en-US" sz="2400" dirty="0" err="1"/>
                        <a:t>Inlining</a:t>
                      </a:r>
                      <a:r>
                        <a:rPr lang="en-US" sz="2400" dirty="0"/>
                        <a:t> Failure</a:t>
                      </a:r>
                    </a:p>
                  </a:txBody>
                  <a:tcPr/>
                </a:tc>
                <a:tc>
                  <a:txBody>
                    <a:bodyPr/>
                    <a:lstStyle/>
                    <a:p>
                      <a:endParaRPr lang="en-US" sz="2400" dirty="0"/>
                    </a:p>
                  </a:txBody>
                  <a:tcPr/>
                </a:tc>
                <a:tc>
                  <a:txBody>
                    <a:bodyPr/>
                    <a:lstStyle/>
                    <a:p>
                      <a:r>
                        <a:rPr lang="en-US" sz="2400" dirty="0">
                          <a:cs typeface="Calibri"/>
                        </a:rPr>
                        <a:t>Add header / </a:t>
                      </a:r>
                      <a:r>
                        <a:rPr lang="en-US" sz="2400" dirty="0" err="1">
                          <a:cs typeface="Calibri"/>
                        </a:rPr>
                        <a:t>forceinline</a:t>
                      </a:r>
                      <a:r>
                        <a:rPr lang="en-US" sz="2400" dirty="0">
                          <a:cs typeface="Calibri"/>
                        </a:rPr>
                        <a:t> / </a:t>
                      </a:r>
                      <a:br>
                        <a:rPr lang="en-US" sz="2400" dirty="0">
                          <a:cs typeface="Calibri"/>
                        </a:rPr>
                      </a:br>
                      <a:r>
                        <a:rPr lang="en-US" sz="2400" dirty="0">
                          <a:cs typeface="Calibri"/>
                        </a:rPr>
                        <a:t>increase threshold</a:t>
                      </a:r>
                      <a:endParaRPr lang="en-US" sz="2400" dirty="0"/>
                    </a:p>
                  </a:txBody>
                  <a:tcPr/>
                </a:tc>
                <a:extLst>
                  <a:ext uri="{0D108BD9-81ED-4DB2-BD59-A6C34878D82A}">
                    <a16:rowId xmlns:a16="http://schemas.microsoft.com/office/drawing/2014/main" val="4111718971"/>
                  </a:ext>
                </a:extLst>
              </a:tr>
              <a:tr h="370840">
                <a:tc>
                  <a:txBody>
                    <a:bodyPr/>
                    <a:lstStyle/>
                    <a:p>
                      <a:r>
                        <a:rPr lang="en-US" sz="2400" dirty="0"/>
                        <a:t>"Clobbered by store"</a:t>
                      </a:r>
                    </a:p>
                  </a:txBody>
                  <a:tcPr/>
                </a:tc>
                <a:tc>
                  <a:txBody>
                    <a:bodyPr/>
                    <a:lstStyle/>
                    <a:p>
                      <a:r>
                        <a:rPr lang="en-US" sz="2400" dirty="0"/>
                        <a:t>Aliasing</a:t>
                      </a:r>
                    </a:p>
                  </a:txBody>
                  <a:tcPr/>
                </a:tc>
                <a:tc>
                  <a:txBody>
                    <a:bodyPr/>
                    <a:lstStyle/>
                    <a:p>
                      <a:r>
                        <a:rPr lang="en-US" sz="2400" dirty="0">
                          <a:cs typeface="Calibri"/>
                        </a:rPr>
                        <a:t>restrict / force type diff</a:t>
                      </a:r>
                      <a:endParaRPr lang="en-US" sz="2400" dirty="0"/>
                    </a:p>
                  </a:txBody>
                  <a:tcPr/>
                </a:tc>
                <a:extLst>
                  <a:ext uri="{0D108BD9-81ED-4DB2-BD59-A6C34878D82A}">
                    <a16:rowId xmlns:a16="http://schemas.microsoft.com/office/drawing/2014/main" val="3002360650"/>
                  </a:ext>
                </a:extLst>
              </a:tr>
              <a:tr h="370840">
                <a:tc>
                  <a:txBody>
                    <a:bodyPr/>
                    <a:lstStyle/>
                    <a:p>
                      <a:r>
                        <a:rPr lang="en-US" sz="2400" dirty="0"/>
                        <a:t>"Clobbered by load"</a:t>
                      </a:r>
                    </a:p>
                  </a:txBody>
                  <a:tcPr/>
                </a:tc>
                <a:tc>
                  <a:txBody>
                    <a:bodyPr/>
                    <a:lstStyle/>
                    <a:p>
                      <a:r>
                        <a:rPr lang="en-US" sz="2400" dirty="0"/>
                        <a:t>Escape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cs typeface="Calibri"/>
                        </a:rPr>
                        <a:t>Attributes pure / const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err="1">
                          <a:cs typeface="Calibri"/>
                        </a:rPr>
                        <a:t>noescape</a:t>
                      </a:r>
                      <a:r>
                        <a:rPr lang="en-US" sz="2400" dirty="0">
                          <a:cs typeface="Calibri"/>
                        </a:rPr>
                        <a:t>  (typically </a:t>
                      </a:r>
                      <a:r>
                        <a:rPr lang="en-US" sz="2400" i="1" dirty="0">
                          <a:cs typeface="Calibri"/>
                        </a:rPr>
                        <a:t>before </a:t>
                      </a:r>
                      <a:r>
                        <a:rPr lang="en-US" sz="2400" dirty="0">
                          <a:cs typeface="Calibri"/>
                        </a:rPr>
                        <a:t>the remark site)</a:t>
                      </a:r>
                    </a:p>
                  </a:txBody>
                  <a:tcPr/>
                </a:tc>
                <a:extLst>
                  <a:ext uri="{0D108BD9-81ED-4DB2-BD59-A6C34878D82A}">
                    <a16:rowId xmlns:a16="http://schemas.microsoft.com/office/drawing/2014/main" val="2694995771"/>
                  </a:ext>
                </a:extLst>
              </a:tr>
              <a:tr h="370840">
                <a:tc>
                  <a:txBody>
                    <a:bodyPr/>
                    <a:lstStyle/>
                    <a:p>
                      <a:r>
                        <a:rPr lang="en-US" sz="2400" dirty="0"/>
                        <a:t>"Failed to move load loop invariant"</a:t>
                      </a:r>
                    </a:p>
                  </a:txBody>
                  <a:tcPr/>
                </a:tc>
                <a:tc>
                  <a:txBody>
                    <a:bodyPr/>
                    <a:lstStyle/>
                    <a:p>
                      <a:r>
                        <a:rPr lang="en-US" sz="2400" dirty="0"/>
                        <a:t>Escape</a:t>
                      </a:r>
                    </a:p>
                  </a:txBody>
                  <a:tcPr/>
                </a:tc>
                <a:tc>
                  <a:txBody>
                    <a:bodyPr/>
                    <a:lstStyle/>
                    <a:p>
                      <a:r>
                        <a:rPr lang="en-US" sz="2400" dirty="0">
                          <a:ea typeface="+mn-lt"/>
                          <a:cs typeface="+mn-lt"/>
                        </a:rPr>
                        <a:t>All the above + copy to local</a:t>
                      </a:r>
                      <a:endParaRPr lang="en-US" sz="2400" dirty="0"/>
                    </a:p>
                  </a:txBody>
                  <a:tcPr/>
                </a:tc>
                <a:extLst>
                  <a:ext uri="{0D108BD9-81ED-4DB2-BD59-A6C34878D82A}">
                    <a16:rowId xmlns:a16="http://schemas.microsoft.com/office/drawing/2014/main" val="4047217486"/>
                  </a:ext>
                </a:extLst>
              </a:tr>
              <a:tr h="370840">
                <a:tc>
                  <a:txBody>
                    <a:bodyPr/>
                    <a:lstStyle/>
                    <a:p>
                      <a:r>
                        <a:rPr lang="en-US" sz="2400" dirty="0"/>
                        <a:t>*</a:t>
                      </a:r>
                    </a:p>
                  </a:txBody>
                  <a:tcPr/>
                </a:tc>
                <a:tc>
                  <a:txBody>
                    <a:bodyPr/>
                    <a:lstStyle/>
                    <a:p>
                      <a:r>
                        <a:rPr lang="en-US" sz="2400" dirty="0"/>
                        <a:t>Don’t understand?</a:t>
                      </a:r>
                    </a:p>
                  </a:txBody>
                  <a:tcPr/>
                </a:tc>
                <a:tc>
                  <a:txBody>
                    <a:bodyPr/>
                    <a:lstStyle/>
                    <a:p>
                      <a:r>
                        <a:rPr lang="en-US" sz="2400" dirty="0">
                          <a:cs typeface="Calibri"/>
                        </a:rPr>
                        <a:t>Reduce to bare minimum in </a:t>
                      </a:r>
                      <a:r>
                        <a:rPr lang="en-US" sz="2400" dirty="0" err="1">
                          <a:cs typeface="Calibri"/>
                        </a:rPr>
                        <a:t>godbolt</a:t>
                      </a:r>
                      <a:r>
                        <a:rPr lang="en-US" sz="2400" dirty="0">
                          <a:cs typeface="Calibri"/>
                        </a:rPr>
                        <a:t>. </a:t>
                      </a:r>
                      <a:br>
                        <a:rPr lang="en-US" sz="2400" dirty="0">
                          <a:cs typeface="Calibri"/>
                        </a:rPr>
                      </a:br>
                      <a:r>
                        <a:rPr lang="en-US" sz="2400" dirty="0">
                          <a:cs typeface="Calibri"/>
                        </a:rPr>
                        <a:t>Might be a compiler limitation.</a:t>
                      </a:r>
                      <a:endParaRPr lang="en-US" sz="2400" dirty="0"/>
                    </a:p>
                  </a:txBody>
                  <a:tcPr/>
                </a:tc>
                <a:extLst>
                  <a:ext uri="{0D108BD9-81ED-4DB2-BD59-A6C34878D82A}">
                    <a16:rowId xmlns:a16="http://schemas.microsoft.com/office/drawing/2014/main" val="3460382353"/>
                  </a:ext>
                </a:extLst>
              </a:tr>
            </a:tbl>
          </a:graphicData>
        </a:graphic>
      </p:graphicFrame>
      <p:sp>
        <p:nvSpPr>
          <p:cNvPr id="4" name="Slide Number Placeholder 3">
            <a:extLst>
              <a:ext uri="{FF2B5EF4-FFF2-40B4-BE49-F238E27FC236}">
                <a16:creationId xmlns:a16="http://schemas.microsoft.com/office/drawing/2014/main" id="{53E91235-3FAA-8C5E-2788-1C6C5E6E41BE}"/>
              </a:ext>
            </a:extLst>
          </p:cNvPr>
          <p:cNvSpPr>
            <a:spLocks noGrp="1"/>
          </p:cNvSpPr>
          <p:nvPr>
            <p:ph type="sldNum" sz="quarter" idx="12"/>
          </p:nvPr>
        </p:nvSpPr>
        <p:spPr/>
        <p:txBody>
          <a:bodyPr/>
          <a:lstStyle/>
          <a:p>
            <a:fld id="{4551313B-F9A9-4896-9AB5-F69062CC74C7}" type="slidenum">
              <a:rPr lang="LID4096" smtClean="0"/>
              <a:t>32</a:t>
            </a:fld>
            <a:endParaRPr lang="LID4096"/>
          </a:p>
        </p:txBody>
      </p:sp>
    </p:spTree>
    <p:extLst>
      <p:ext uri="{BB962C8B-B14F-4D97-AF65-F5344CB8AC3E}">
        <p14:creationId xmlns:p14="http://schemas.microsoft.com/office/powerpoint/2010/main" val="33732447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69BD7F-C820-487C-87EC-3438B9BE2BB6}"/>
              </a:ext>
            </a:extLst>
          </p:cNvPr>
          <p:cNvSpPr>
            <a:spLocks noGrp="1"/>
          </p:cNvSpPr>
          <p:nvPr>
            <p:ph type="ctrTitle"/>
          </p:nvPr>
        </p:nvSpPr>
        <p:spPr/>
        <p:txBody>
          <a:bodyPr/>
          <a:lstStyle/>
          <a:p>
            <a:r>
              <a:rPr lang="en-US" dirty="0"/>
              <a:t>Part 3: Beyond Classical Clang Toolchain</a:t>
            </a:r>
          </a:p>
        </p:txBody>
      </p:sp>
      <p:sp>
        <p:nvSpPr>
          <p:cNvPr id="4" name="Slide Number Placeholder 3">
            <a:extLst>
              <a:ext uri="{FF2B5EF4-FFF2-40B4-BE49-F238E27FC236}">
                <a16:creationId xmlns:a16="http://schemas.microsoft.com/office/drawing/2014/main" id="{97EFE498-EEC4-465B-BE84-616B130C5E4A}"/>
              </a:ext>
            </a:extLst>
          </p:cNvPr>
          <p:cNvSpPr>
            <a:spLocks noGrp="1"/>
          </p:cNvSpPr>
          <p:nvPr>
            <p:ph type="sldNum" sz="quarter" idx="12"/>
          </p:nvPr>
        </p:nvSpPr>
        <p:spPr/>
        <p:txBody>
          <a:bodyPr/>
          <a:lstStyle/>
          <a:p>
            <a:fld id="{4551313B-F9A9-4896-9AB5-F69062CC74C7}" type="slidenum">
              <a:rPr lang="LID4096" smtClean="0"/>
              <a:t>33</a:t>
            </a:fld>
            <a:endParaRPr lang="LID4096"/>
          </a:p>
        </p:txBody>
      </p:sp>
    </p:spTree>
    <p:extLst>
      <p:ext uri="{BB962C8B-B14F-4D97-AF65-F5344CB8AC3E}">
        <p14:creationId xmlns:p14="http://schemas.microsoft.com/office/powerpoint/2010/main" val="17948699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3E096-B72F-B608-06F3-31CA05F9A058}"/>
              </a:ext>
            </a:extLst>
          </p:cNvPr>
          <p:cNvSpPr>
            <a:spLocks noGrp="1"/>
          </p:cNvSpPr>
          <p:nvPr>
            <p:ph type="title"/>
          </p:nvPr>
        </p:nvSpPr>
        <p:spPr/>
        <p:txBody>
          <a:bodyPr/>
          <a:lstStyle/>
          <a:p>
            <a:r>
              <a:rPr lang="en-US" dirty="0" err="1"/>
              <a:t>Opt</a:t>
            </a:r>
            <a:r>
              <a:rPr lang="en-US" dirty="0"/>
              <a:t> remarks with LTO</a:t>
            </a:r>
          </a:p>
        </p:txBody>
      </p:sp>
      <p:sp>
        <p:nvSpPr>
          <p:cNvPr id="3" name="Content Placeholder 2">
            <a:extLst>
              <a:ext uri="{FF2B5EF4-FFF2-40B4-BE49-F238E27FC236}">
                <a16:creationId xmlns:a16="http://schemas.microsoft.com/office/drawing/2014/main" id="{F63440BD-77C1-B478-99CF-44221250F864}"/>
              </a:ext>
            </a:extLst>
          </p:cNvPr>
          <p:cNvSpPr>
            <a:spLocks noGrp="1"/>
          </p:cNvSpPr>
          <p:nvPr>
            <p:ph idx="1"/>
          </p:nvPr>
        </p:nvSpPr>
        <p:spPr>
          <a:xfrm>
            <a:off x="838200" y="1493962"/>
            <a:ext cx="10515600" cy="4351338"/>
          </a:xfrm>
        </p:spPr>
        <p:txBody>
          <a:bodyPr/>
          <a:lstStyle/>
          <a:p>
            <a:pPr marL="0" indent="0">
              <a:buNone/>
            </a:pPr>
            <a:r>
              <a:rPr lang="en-US" dirty="0"/>
              <a:t>Regular build:</a:t>
            </a:r>
          </a:p>
        </p:txBody>
      </p:sp>
      <p:sp>
        <p:nvSpPr>
          <p:cNvPr id="4" name="Slide Number Placeholder 3">
            <a:extLst>
              <a:ext uri="{FF2B5EF4-FFF2-40B4-BE49-F238E27FC236}">
                <a16:creationId xmlns:a16="http://schemas.microsoft.com/office/drawing/2014/main" id="{CFCC2F9F-BBBE-8FE6-29CE-0C9C55C3E04D}"/>
              </a:ext>
            </a:extLst>
          </p:cNvPr>
          <p:cNvSpPr>
            <a:spLocks noGrp="1"/>
          </p:cNvSpPr>
          <p:nvPr>
            <p:ph type="sldNum" sz="quarter" idx="12"/>
          </p:nvPr>
        </p:nvSpPr>
        <p:spPr/>
        <p:txBody>
          <a:bodyPr/>
          <a:lstStyle/>
          <a:p>
            <a:fld id="{4551313B-F9A9-4896-9AB5-F69062CC74C7}" type="slidenum">
              <a:rPr lang="LID4096" smtClean="0"/>
              <a:t>34</a:t>
            </a:fld>
            <a:endParaRPr lang="LID4096"/>
          </a:p>
        </p:txBody>
      </p:sp>
      <p:grpSp>
        <p:nvGrpSpPr>
          <p:cNvPr id="48" name="Group 47">
            <a:extLst>
              <a:ext uri="{FF2B5EF4-FFF2-40B4-BE49-F238E27FC236}">
                <a16:creationId xmlns:a16="http://schemas.microsoft.com/office/drawing/2014/main" id="{CA5EB99B-8B0C-7C59-D7D2-F713ED307B38}"/>
              </a:ext>
            </a:extLst>
          </p:cNvPr>
          <p:cNvGrpSpPr/>
          <p:nvPr/>
        </p:nvGrpSpPr>
        <p:grpSpPr>
          <a:xfrm>
            <a:off x="1997240" y="2526632"/>
            <a:ext cx="1395663" cy="1732546"/>
            <a:chOff x="1997240" y="2526632"/>
            <a:chExt cx="1395663" cy="1732546"/>
          </a:xfrm>
        </p:grpSpPr>
        <p:sp>
          <p:nvSpPr>
            <p:cNvPr id="6" name="Rectangle 5">
              <a:extLst>
                <a:ext uri="{FF2B5EF4-FFF2-40B4-BE49-F238E27FC236}">
                  <a16:creationId xmlns:a16="http://schemas.microsoft.com/office/drawing/2014/main" id="{83DE774F-59A4-48D7-C898-721E5EB58590}"/>
                </a:ext>
              </a:extLst>
            </p:cNvPr>
            <p:cNvSpPr/>
            <p:nvPr/>
          </p:nvSpPr>
          <p:spPr>
            <a:xfrm>
              <a:off x="1997240" y="2526632"/>
              <a:ext cx="1395663" cy="481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t>cpp</a:t>
              </a:r>
              <a:r>
                <a:rPr lang="en-US" sz="2400" dirty="0"/>
                <a:t> file</a:t>
              </a:r>
            </a:p>
          </p:txBody>
        </p:sp>
        <p:sp>
          <p:nvSpPr>
            <p:cNvPr id="7" name="Rectangle 6">
              <a:extLst>
                <a:ext uri="{FF2B5EF4-FFF2-40B4-BE49-F238E27FC236}">
                  <a16:creationId xmlns:a16="http://schemas.microsoft.com/office/drawing/2014/main" id="{7AF81905-E47D-D71A-B5CB-002D034CA074}"/>
                </a:ext>
              </a:extLst>
            </p:cNvPr>
            <p:cNvSpPr/>
            <p:nvPr/>
          </p:nvSpPr>
          <p:spPr>
            <a:xfrm>
              <a:off x="1997240" y="3140242"/>
              <a:ext cx="1395663" cy="481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t>cpp</a:t>
              </a:r>
              <a:r>
                <a:rPr lang="en-US" sz="2400" dirty="0"/>
                <a:t> file</a:t>
              </a:r>
            </a:p>
          </p:txBody>
        </p:sp>
        <p:sp>
          <p:nvSpPr>
            <p:cNvPr id="8" name="Rectangle 7">
              <a:extLst>
                <a:ext uri="{FF2B5EF4-FFF2-40B4-BE49-F238E27FC236}">
                  <a16:creationId xmlns:a16="http://schemas.microsoft.com/office/drawing/2014/main" id="{A9D754BE-C3C9-B711-8763-698E3515E76D}"/>
                </a:ext>
              </a:extLst>
            </p:cNvPr>
            <p:cNvSpPr/>
            <p:nvPr/>
          </p:nvSpPr>
          <p:spPr>
            <a:xfrm>
              <a:off x="1997240" y="3777915"/>
              <a:ext cx="1395663" cy="481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t>cpp</a:t>
              </a:r>
              <a:r>
                <a:rPr lang="en-US" sz="2400" dirty="0"/>
                <a:t> file</a:t>
              </a:r>
            </a:p>
          </p:txBody>
        </p:sp>
      </p:grpSp>
      <p:grpSp>
        <p:nvGrpSpPr>
          <p:cNvPr id="49" name="Group 48">
            <a:extLst>
              <a:ext uri="{FF2B5EF4-FFF2-40B4-BE49-F238E27FC236}">
                <a16:creationId xmlns:a16="http://schemas.microsoft.com/office/drawing/2014/main" id="{B99A9F21-5C1E-AAC8-1D22-B1473E168EA5}"/>
              </a:ext>
            </a:extLst>
          </p:cNvPr>
          <p:cNvGrpSpPr/>
          <p:nvPr/>
        </p:nvGrpSpPr>
        <p:grpSpPr>
          <a:xfrm>
            <a:off x="5317956" y="2526632"/>
            <a:ext cx="1395663" cy="1732546"/>
            <a:chOff x="5317956" y="2526632"/>
            <a:chExt cx="1395663" cy="1732546"/>
          </a:xfrm>
        </p:grpSpPr>
        <p:sp>
          <p:nvSpPr>
            <p:cNvPr id="11" name="Rectangle 10">
              <a:extLst>
                <a:ext uri="{FF2B5EF4-FFF2-40B4-BE49-F238E27FC236}">
                  <a16:creationId xmlns:a16="http://schemas.microsoft.com/office/drawing/2014/main" id="{84DF9A52-6CC2-8652-577B-0356E478E5C7}"/>
                </a:ext>
              </a:extLst>
            </p:cNvPr>
            <p:cNvSpPr/>
            <p:nvPr/>
          </p:nvSpPr>
          <p:spPr>
            <a:xfrm>
              <a:off x="5317956" y="2526632"/>
              <a:ext cx="1395663" cy="48126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obj file</a:t>
              </a:r>
            </a:p>
          </p:txBody>
        </p:sp>
        <p:sp>
          <p:nvSpPr>
            <p:cNvPr id="12" name="Rectangle 11">
              <a:extLst>
                <a:ext uri="{FF2B5EF4-FFF2-40B4-BE49-F238E27FC236}">
                  <a16:creationId xmlns:a16="http://schemas.microsoft.com/office/drawing/2014/main" id="{6AED0832-5374-1913-F7A5-70B0A1B6D267}"/>
                </a:ext>
              </a:extLst>
            </p:cNvPr>
            <p:cNvSpPr/>
            <p:nvPr/>
          </p:nvSpPr>
          <p:spPr>
            <a:xfrm>
              <a:off x="5317956" y="3140242"/>
              <a:ext cx="1395663" cy="48126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obj file</a:t>
              </a:r>
            </a:p>
          </p:txBody>
        </p:sp>
        <p:sp>
          <p:nvSpPr>
            <p:cNvPr id="13" name="Rectangle 12">
              <a:extLst>
                <a:ext uri="{FF2B5EF4-FFF2-40B4-BE49-F238E27FC236}">
                  <a16:creationId xmlns:a16="http://schemas.microsoft.com/office/drawing/2014/main" id="{61D678C3-8B98-B04C-7940-5191FEB304A7}"/>
                </a:ext>
              </a:extLst>
            </p:cNvPr>
            <p:cNvSpPr/>
            <p:nvPr/>
          </p:nvSpPr>
          <p:spPr>
            <a:xfrm>
              <a:off x="5317956" y="3777915"/>
              <a:ext cx="1395663" cy="48126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obj file</a:t>
              </a:r>
            </a:p>
          </p:txBody>
        </p:sp>
      </p:grpSp>
      <p:sp>
        <p:nvSpPr>
          <p:cNvPr id="23" name="TextBox 22">
            <a:extLst>
              <a:ext uri="{FF2B5EF4-FFF2-40B4-BE49-F238E27FC236}">
                <a16:creationId xmlns:a16="http://schemas.microsoft.com/office/drawing/2014/main" id="{00546283-785F-71CB-3D64-3A3259E24401}"/>
              </a:ext>
            </a:extLst>
          </p:cNvPr>
          <p:cNvSpPr txBox="1"/>
          <p:nvPr/>
        </p:nvSpPr>
        <p:spPr>
          <a:xfrm>
            <a:off x="3557335" y="1922822"/>
            <a:ext cx="1375610" cy="461665"/>
          </a:xfrm>
          <a:prstGeom prst="rect">
            <a:avLst/>
          </a:prstGeom>
          <a:noFill/>
        </p:spPr>
        <p:txBody>
          <a:bodyPr wrap="square" rtlCol="0">
            <a:spAutoFit/>
          </a:bodyPr>
          <a:lstStyle/>
          <a:p>
            <a:pPr algn="ctr"/>
            <a:r>
              <a:rPr lang="en-US" sz="2400" dirty="0"/>
              <a:t>compile</a:t>
            </a:r>
          </a:p>
        </p:txBody>
      </p:sp>
      <p:sp>
        <p:nvSpPr>
          <p:cNvPr id="24" name="TextBox 23">
            <a:extLst>
              <a:ext uri="{FF2B5EF4-FFF2-40B4-BE49-F238E27FC236}">
                <a16:creationId xmlns:a16="http://schemas.microsoft.com/office/drawing/2014/main" id="{FF4167B2-3CD0-1675-7D47-E5372577B2E2}"/>
              </a:ext>
            </a:extLst>
          </p:cNvPr>
          <p:cNvSpPr txBox="1"/>
          <p:nvPr/>
        </p:nvSpPr>
        <p:spPr>
          <a:xfrm>
            <a:off x="7126705" y="1922822"/>
            <a:ext cx="1540042" cy="461665"/>
          </a:xfrm>
          <a:prstGeom prst="rect">
            <a:avLst/>
          </a:prstGeom>
          <a:noFill/>
        </p:spPr>
        <p:txBody>
          <a:bodyPr wrap="square" rtlCol="0">
            <a:spAutoFit/>
          </a:bodyPr>
          <a:lstStyle/>
          <a:p>
            <a:pPr algn="ctr"/>
            <a:r>
              <a:rPr lang="en-US" sz="2400" dirty="0"/>
              <a:t>link</a:t>
            </a:r>
          </a:p>
        </p:txBody>
      </p:sp>
      <p:sp>
        <p:nvSpPr>
          <p:cNvPr id="26" name="Rectangle 25">
            <a:extLst>
              <a:ext uri="{FF2B5EF4-FFF2-40B4-BE49-F238E27FC236}">
                <a16:creationId xmlns:a16="http://schemas.microsoft.com/office/drawing/2014/main" id="{9E1C6996-3039-53A2-8B42-3F723E823565}"/>
              </a:ext>
            </a:extLst>
          </p:cNvPr>
          <p:cNvSpPr/>
          <p:nvPr/>
        </p:nvSpPr>
        <p:spPr>
          <a:xfrm>
            <a:off x="8991598" y="3140242"/>
            <a:ext cx="1395663" cy="48126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binary</a:t>
            </a:r>
          </a:p>
        </p:txBody>
      </p:sp>
      <p:grpSp>
        <p:nvGrpSpPr>
          <p:cNvPr id="50" name="Group 49">
            <a:extLst>
              <a:ext uri="{FF2B5EF4-FFF2-40B4-BE49-F238E27FC236}">
                <a16:creationId xmlns:a16="http://schemas.microsoft.com/office/drawing/2014/main" id="{44755460-D198-9866-6200-9A931728CD18}"/>
              </a:ext>
            </a:extLst>
          </p:cNvPr>
          <p:cNvGrpSpPr/>
          <p:nvPr/>
        </p:nvGrpSpPr>
        <p:grpSpPr>
          <a:xfrm>
            <a:off x="6713619" y="2767264"/>
            <a:ext cx="2277979" cy="1251283"/>
            <a:chOff x="6713619" y="2767264"/>
            <a:chExt cx="2277979" cy="1251283"/>
          </a:xfrm>
        </p:grpSpPr>
        <p:cxnSp>
          <p:nvCxnSpPr>
            <p:cNvPr id="27" name="Straight Arrow Connector 26">
              <a:extLst>
                <a:ext uri="{FF2B5EF4-FFF2-40B4-BE49-F238E27FC236}">
                  <a16:creationId xmlns:a16="http://schemas.microsoft.com/office/drawing/2014/main" id="{63AC0F52-099A-E711-D624-AC43B6E090EA}"/>
                </a:ext>
              </a:extLst>
            </p:cNvPr>
            <p:cNvCxnSpPr>
              <a:cxnSpLocks/>
              <a:stCxn id="11" idx="3"/>
              <a:endCxn id="26" idx="1"/>
            </p:cNvCxnSpPr>
            <p:nvPr/>
          </p:nvCxnSpPr>
          <p:spPr>
            <a:xfrm>
              <a:off x="6713619" y="2767264"/>
              <a:ext cx="2277979" cy="613610"/>
            </a:xfrm>
            <a:prstGeom prst="straightConnector1">
              <a:avLst/>
            </a:prstGeom>
            <a:ln w="22225">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B41B9E00-FA35-6F21-4973-E2FFB14CE60D}"/>
                </a:ext>
              </a:extLst>
            </p:cNvPr>
            <p:cNvCxnSpPr>
              <a:cxnSpLocks/>
              <a:stCxn id="12" idx="3"/>
              <a:endCxn id="26" idx="1"/>
            </p:cNvCxnSpPr>
            <p:nvPr/>
          </p:nvCxnSpPr>
          <p:spPr>
            <a:xfrm>
              <a:off x="6713619" y="3380874"/>
              <a:ext cx="2277979" cy="0"/>
            </a:xfrm>
            <a:prstGeom prst="straightConnector1">
              <a:avLst/>
            </a:prstGeom>
            <a:ln w="22225">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ADF847FA-A888-4A94-C60E-2BB4A545D94F}"/>
                </a:ext>
              </a:extLst>
            </p:cNvPr>
            <p:cNvCxnSpPr>
              <a:cxnSpLocks/>
              <a:stCxn id="13" idx="3"/>
              <a:endCxn id="26" idx="1"/>
            </p:cNvCxnSpPr>
            <p:nvPr/>
          </p:nvCxnSpPr>
          <p:spPr>
            <a:xfrm flipV="1">
              <a:off x="6713619" y="3380874"/>
              <a:ext cx="2277979" cy="637673"/>
            </a:xfrm>
            <a:prstGeom prst="straightConnector1">
              <a:avLst/>
            </a:prstGeom>
            <a:ln w="22225">
              <a:tailEnd type="triangle" w="lg" len="lg"/>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A85EE9FF-A1FA-C04B-F709-41EABA3107BB}"/>
              </a:ext>
            </a:extLst>
          </p:cNvPr>
          <p:cNvGrpSpPr/>
          <p:nvPr/>
        </p:nvGrpSpPr>
        <p:grpSpPr>
          <a:xfrm>
            <a:off x="3557335" y="2593831"/>
            <a:ext cx="1732547" cy="1598147"/>
            <a:chOff x="3557335" y="2593831"/>
            <a:chExt cx="1732547" cy="1598147"/>
          </a:xfrm>
        </p:grpSpPr>
        <p:sp>
          <p:nvSpPr>
            <p:cNvPr id="38" name="Arrow: Right 37">
              <a:extLst>
                <a:ext uri="{FF2B5EF4-FFF2-40B4-BE49-F238E27FC236}">
                  <a16:creationId xmlns:a16="http://schemas.microsoft.com/office/drawing/2014/main" id="{DFD1A642-F5CA-419E-3324-0EB417F042FD}"/>
                </a:ext>
              </a:extLst>
            </p:cNvPr>
            <p:cNvSpPr/>
            <p:nvPr/>
          </p:nvSpPr>
          <p:spPr>
            <a:xfrm>
              <a:off x="3557335" y="2593831"/>
              <a:ext cx="1732547" cy="346864"/>
            </a:xfrm>
            <a:prstGeom prst="rightArrow">
              <a:avLst>
                <a:gd name="adj1" fmla="val 50000"/>
                <a:gd name="adj2" fmla="val 112436"/>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Arrow: Right 38">
              <a:extLst>
                <a:ext uri="{FF2B5EF4-FFF2-40B4-BE49-F238E27FC236}">
                  <a16:creationId xmlns:a16="http://schemas.microsoft.com/office/drawing/2014/main" id="{DA15FF24-AD84-C1CA-C79C-EF5E3C034349}"/>
                </a:ext>
              </a:extLst>
            </p:cNvPr>
            <p:cNvSpPr/>
            <p:nvPr/>
          </p:nvSpPr>
          <p:spPr>
            <a:xfrm>
              <a:off x="3557335" y="3229526"/>
              <a:ext cx="1732547" cy="346864"/>
            </a:xfrm>
            <a:prstGeom prst="rightArrow">
              <a:avLst>
                <a:gd name="adj1" fmla="val 50000"/>
                <a:gd name="adj2" fmla="val 112436"/>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Arrow: Right 39">
              <a:extLst>
                <a:ext uri="{FF2B5EF4-FFF2-40B4-BE49-F238E27FC236}">
                  <a16:creationId xmlns:a16="http://schemas.microsoft.com/office/drawing/2014/main" id="{3E62E2F4-B645-9B88-C4BE-A5F22CA83611}"/>
                </a:ext>
              </a:extLst>
            </p:cNvPr>
            <p:cNvSpPr/>
            <p:nvPr/>
          </p:nvSpPr>
          <p:spPr>
            <a:xfrm>
              <a:off x="3557335" y="3845114"/>
              <a:ext cx="1732547" cy="346864"/>
            </a:xfrm>
            <a:prstGeom prst="rightArrow">
              <a:avLst>
                <a:gd name="adj1" fmla="val 50000"/>
                <a:gd name="adj2" fmla="val 112436"/>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4FD64D53-11D2-7C2F-A469-62BC309CA6A0}"/>
              </a:ext>
            </a:extLst>
          </p:cNvPr>
          <p:cNvGrpSpPr/>
          <p:nvPr/>
        </p:nvGrpSpPr>
        <p:grpSpPr>
          <a:xfrm>
            <a:off x="3934324" y="2940695"/>
            <a:ext cx="685801" cy="2025521"/>
            <a:chOff x="3934324" y="2940695"/>
            <a:chExt cx="685801" cy="2449450"/>
          </a:xfrm>
        </p:grpSpPr>
        <p:cxnSp>
          <p:nvCxnSpPr>
            <p:cNvPr id="42" name="Straight Arrow Connector 41">
              <a:extLst>
                <a:ext uri="{FF2B5EF4-FFF2-40B4-BE49-F238E27FC236}">
                  <a16:creationId xmlns:a16="http://schemas.microsoft.com/office/drawing/2014/main" id="{F37B70FE-03C4-DDB8-6CC2-A9433458CF4E}"/>
                </a:ext>
              </a:extLst>
            </p:cNvPr>
            <p:cNvCxnSpPr/>
            <p:nvPr/>
          </p:nvCxnSpPr>
          <p:spPr>
            <a:xfrm>
              <a:off x="3934324" y="2940695"/>
              <a:ext cx="0" cy="2449450"/>
            </a:xfrm>
            <a:prstGeom prst="straightConnector1">
              <a:avLst/>
            </a:prstGeom>
            <a:ln w="19050">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7F50BCD1-B301-DFF6-3FAB-2202370979B0}"/>
                </a:ext>
              </a:extLst>
            </p:cNvPr>
            <p:cNvCxnSpPr>
              <a:cxnSpLocks/>
            </p:cNvCxnSpPr>
            <p:nvPr/>
          </p:nvCxnSpPr>
          <p:spPr>
            <a:xfrm>
              <a:off x="4283240" y="3576390"/>
              <a:ext cx="0" cy="1813755"/>
            </a:xfrm>
            <a:prstGeom prst="straightConnector1">
              <a:avLst/>
            </a:prstGeom>
            <a:ln w="19050">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869E352A-8154-0EDE-EE56-7ADBFB482AC1}"/>
                </a:ext>
              </a:extLst>
            </p:cNvPr>
            <p:cNvCxnSpPr>
              <a:cxnSpLocks/>
            </p:cNvCxnSpPr>
            <p:nvPr/>
          </p:nvCxnSpPr>
          <p:spPr>
            <a:xfrm>
              <a:off x="4620125" y="4191978"/>
              <a:ext cx="0" cy="1198167"/>
            </a:xfrm>
            <a:prstGeom prst="straightConnector1">
              <a:avLst/>
            </a:prstGeom>
            <a:ln w="19050">
              <a:prstDash val="dash"/>
              <a:tailEnd type="triangle" w="lg" len="lg"/>
            </a:ln>
          </p:spPr>
          <p:style>
            <a:lnRef idx="1">
              <a:schemeClr val="accent1"/>
            </a:lnRef>
            <a:fillRef idx="0">
              <a:schemeClr val="accent1"/>
            </a:fillRef>
            <a:effectRef idx="0">
              <a:schemeClr val="accent1"/>
            </a:effectRef>
            <a:fontRef idx="minor">
              <a:schemeClr val="tx1"/>
            </a:fontRef>
          </p:style>
        </p:cxnSp>
      </p:grpSp>
      <p:sp>
        <p:nvSpPr>
          <p:cNvPr id="47" name="TextBox 46">
            <a:extLst>
              <a:ext uri="{FF2B5EF4-FFF2-40B4-BE49-F238E27FC236}">
                <a16:creationId xmlns:a16="http://schemas.microsoft.com/office/drawing/2014/main" id="{219A2416-0DE4-434E-DCA0-524E61217E96}"/>
              </a:ext>
            </a:extLst>
          </p:cNvPr>
          <p:cNvSpPr txBox="1"/>
          <p:nvPr/>
        </p:nvSpPr>
        <p:spPr>
          <a:xfrm>
            <a:off x="3318710" y="5122626"/>
            <a:ext cx="1929059" cy="830997"/>
          </a:xfrm>
          <a:prstGeom prst="rect">
            <a:avLst/>
          </a:prstGeom>
          <a:noFill/>
        </p:spPr>
        <p:txBody>
          <a:bodyPr wrap="square" rtlCol="0">
            <a:spAutoFit/>
          </a:bodyPr>
          <a:lstStyle/>
          <a:p>
            <a:pPr algn="ctr"/>
            <a:r>
              <a:rPr lang="en-US" sz="2400" dirty="0"/>
              <a:t>Optimization remarks</a:t>
            </a:r>
          </a:p>
        </p:txBody>
      </p:sp>
    </p:spTree>
    <p:extLst>
      <p:ext uri="{BB962C8B-B14F-4D97-AF65-F5344CB8AC3E}">
        <p14:creationId xmlns:p14="http://schemas.microsoft.com/office/powerpoint/2010/main" val="1228602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par>
                          <p:cTn id="11" fill="hold">
                            <p:stCondLst>
                              <p:cond delay="0"/>
                            </p:stCondLst>
                            <p:childTnLst>
                              <p:par>
                                <p:cTn id="12" presetID="22" presetClass="entr" presetSubtype="8" fill="hold" nodeType="afterEffect">
                                  <p:stCondLst>
                                    <p:cond delay="0"/>
                                  </p:stCondLst>
                                  <p:childTnLst>
                                    <p:set>
                                      <p:cBhvr>
                                        <p:cTn id="13" dur="1" fill="hold">
                                          <p:stCondLst>
                                            <p:cond delay="0"/>
                                          </p:stCondLst>
                                        </p:cTn>
                                        <p:tgtEl>
                                          <p:spTgt spid="52"/>
                                        </p:tgtEl>
                                        <p:attrNameLst>
                                          <p:attrName>style.visibility</p:attrName>
                                        </p:attrNameLst>
                                      </p:cBhvr>
                                      <p:to>
                                        <p:strVal val="visible"/>
                                      </p:to>
                                    </p:set>
                                    <p:animEffect transition="in" filter="wipe(left)">
                                      <p:cBhvr>
                                        <p:cTn id="14" dur="250"/>
                                        <p:tgtEl>
                                          <p:spTgt spid="52"/>
                                        </p:tgtEl>
                                      </p:cBhvr>
                                    </p:animEffect>
                                  </p:childTnLst>
                                </p:cTn>
                              </p:par>
                            </p:childTnLst>
                          </p:cTn>
                        </p:par>
                        <p:par>
                          <p:cTn id="15" fill="hold">
                            <p:stCondLst>
                              <p:cond delay="250"/>
                            </p:stCondLst>
                            <p:childTnLst>
                              <p:par>
                                <p:cTn id="16" presetID="22" presetClass="entr" presetSubtype="8" fill="hold"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wipe(left)">
                                      <p:cBhvr>
                                        <p:cTn id="18" dur="250"/>
                                        <p:tgtEl>
                                          <p:spTgt spid="49"/>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par>
                          <p:cTn id="23" fill="hold">
                            <p:stCondLst>
                              <p:cond delay="0"/>
                            </p:stCondLst>
                            <p:childTnLst>
                              <p:par>
                                <p:cTn id="24" presetID="22" presetClass="entr" presetSubtype="8" fill="hold" nodeType="after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wipe(left)">
                                      <p:cBhvr>
                                        <p:cTn id="26" dur="250"/>
                                        <p:tgtEl>
                                          <p:spTgt spid="50"/>
                                        </p:tgtEl>
                                      </p:cBhvr>
                                    </p:animEffect>
                                  </p:childTnLst>
                                </p:cTn>
                              </p:par>
                            </p:childTnLst>
                          </p:cTn>
                        </p:par>
                        <p:par>
                          <p:cTn id="27" fill="hold">
                            <p:stCondLst>
                              <p:cond delay="250"/>
                            </p:stCondLst>
                            <p:childTnLst>
                              <p:par>
                                <p:cTn id="28" presetID="22" presetClass="entr" presetSubtype="8" fill="hold" grpId="0"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left)">
                                      <p:cBhvr>
                                        <p:cTn id="30" dur="25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wipe(up)">
                                      <p:cBhvr>
                                        <p:cTn id="35" dur="250"/>
                                        <p:tgtEl>
                                          <p:spTgt spid="51"/>
                                        </p:tgtEl>
                                      </p:cBhvr>
                                    </p:animEffect>
                                  </p:childTnLst>
                                </p:cTn>
                              </p:par>
                            </p:childTnLst>
                          </p:cTn>
                        </p:par>
                        <p:par>
                          <p:cTn id="36" fill="hold">
                            <p:stCondLst>
                              <p:cond delay="250"/>
                            </p:stCondLst>
                            <p:childTnLst>
                              <p:par>
                                <p:cTn id="37" presetID="1" presetClass="entr" presetSubtype="0"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6" grpId="0" animBg="1"/>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3E096-B72F-B608-06F3-31CA05F9A058}"/>
              </a:ext>
            </a:extLst>
          </p:cNvPr>
          <p:cNvSpPr>
            <a:spLocks noGrp="1"/>
          </p:cNvSpPr>
          <p:nvPr>
            <p:ph type="title"/>
          </p:nvPr>
        </p:nvSpPr>
        <p:spPr/>
        <p:txBody>
          <a:bodyPr/>
          <a:lstStyle/>
          <a:p>
            <a:r>
              <a:rPr lang="en-US" dirty="0" err="1"/>
              <a:t>Opt</a:t>
            </a:r>
            <a:r>
              <a:rPr lang="en-US" dirty="0"/>
              <a:t> remarks with LTO</a:t>
            </a:r>
          </a:p>
        </p:txBody>
      </p:sp>
      <p:sp>
        <p:nvSpPr>
          <p:cNvPr id="3" name="Content Placeholder 2">
            <a:extLst>
              <a:ext uri="{FF2B5EF4-FFF2-40B4-BE49-F238E27FC236}">
                <a16:creationId xmlns:a16="http://schemas.microsoft.com/office/drawing/2014/main" id="{F63440BD-77C1-B478-99CF-44221250F864}"/>
              </a:ext>
            </a:extLst>
          </p:cNvPr>
          <p:cNvSpPr>
            <a:spLocks noGrp="1"/>
          </p:cNvSpPr>
          <p:nvPr>
            <p:ph idx="1"/>
          </p:nvPr>
        </p:nvSpPr>
        <p:spPr>
          <a:xfrm>
            <a:off x="838200" y="1493961"/>
            <a:ext cx="10515600" cy="4521827"/>
          </a:xfrm>
        </p:spPr>
        <p:txBody>
          <a:bodyPr/>
          <a:lstStyle/>
          <a:p>
            <a:pPr marL="0" indent="0">
              <a:buNone/>
            </a:pPr>
            <a:r>
              <a:rPr lang="en-US" dirty="0"/>
              <a:t>LTO build:</a:t>
            </a:r>
          </a:p>
        </p:txBody>
      </p:sp>
      <p:sp>
        <p:nvSpPr>
          <p:cNvPr id="4" name="Slide Number Placeholder 3">
            <a:extLst>
              <a:ext uri="{FF2B5EF4-FFF2-40B4-BE49-F238E27FC236}">
                <a16:creationId xmlns:a16="http://schemas.microsoft.com/office/drawing/2014/main" id="{CFCC2F9F-BBBE-8FE6-29CE-0C9C55C3E04D}"/>
              </a:ext>
            </a:extLst>
          </p:cNvPr>
          <p:cNvSpPr>
            <a:spLocks noGrp="1"/>
          </p:cNvSpPr>
          <p:nvPr>
            <p:ph type="sldNum" sz="quarter" idx="12"/>
          </p:nvPr>
        </p:nvSpPr>
        <p:spPr/>
        <p:txBody>
          <a:bodyPr/>
          <a:lstStyle/>
          <a:p>
            <a:fld id="{4551313B-F9A9-4896-9AB5-F69062CC74C7}" type="slidenum">
              <a:rPr lang="LID4096" smtClean="0"/>
              <a:t>35</a:t>
            </a:fld>
            <a:endParaRPr lang="LID4096"/>
          </a:p>
        </p:txBody>
      </p:sp>
      <p:grpSp>
        <p:nvGrpSpPr>
          <p:cNvPr id="21" name="Group 20">
            <a:extLst>
              <a:ext uri="{FF2B5EF4-FFF2-40B4-BE49-F238E27FC236}">
                <a16:creationId xmlns:a16="http://schemas.microsoft.com/office/drawing/2014/main" id="{B66E75DA-7860-1B72-1877-6CBE970DB585}"/>
              </a:ext>
            </a:extLst>
          </p:cNvPr>
          <p:cNvGrpSpPr/>
          <p:nvPr/>
        </p:nvGrpSpPr>
        <p:grpSpPr>
          <a:xfrm>
            <a:off x="1997240" y="2526632"/>
            <a:ext cx="1395663" cy="1732546"/>
            <a:chOff x="1997240" y="2526632"/>
            <a:chExt cx="1395663" cy="1732546"/>
          </a:xfrm>
        </p:grpSpPr>
        <p:sp>
          <p:nvSpPr>
            <p:cNvPr id="6" name="Rectangle 5">
              <a:extLst>
                <a:ext uri="{FF2B5EF4-FFF2-40B4-BE49-F238E27FC236}">
                  <a16:creationId xmlns:a16="http://schemas.microsoft.com/office/drawing/2014/main" id="{83DE774F-59A4-48D7-C898-721E5EB58590}"/>
                </a:ext>
              </a:extLst>
            </p:cNvPr>
            <p:cNvSpPr/>
            <p:nvPr/>
          </p:nvSpPr>
          <p:spPr>
            <a:xfrm>
              <a:off x="1997240" y="2526632"/>
              <a:ext cx="1395663" cy="481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t>cpp</a:t>
              </a:r>
              <a:r>
                <a:rPr lang="en-US" sz="2400" dirty="0"/>
                <a:t> file</a:t>
              </a:r>
            </a:p>
          </p:txBody>
        </p:sp>
        <p:sp>
          <p:nvSpPr>
            <p:cNvPr id="7" name="Rectangle 6">
              <a:extLst>
                <a:ext uri="{FF2B5EF4-FFF2-40B4-BE49-F238E27FC236}">
                  <a16:creationId xmlns:a16="http://schemas.microsoft.com/office/drawing/2014/main" id="{7AF81905-E47D-D71A-B5CB-002D034CA074}"/>
                </a:ext>
              </a:extLst>
            </p:cNvPr>
            <p:cNvSpPr/>
            <p:nvPr/>
          </p:nvSpPr>
          <p:spPr>
            <a:xfrm>
              <a:off x="1997240" y="3140242"/>
              <a:ext cx="1395663" cy="481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t>cpp</a:t>
              </a:r>
              <a:r>
                <a:rPr lang="en-US" sz="2400" dirty="0"/>
                <a:t> file</a:t>
              </a:r>
            </a:p>
          </p:txBody>
        </p:sp>
        <p:sp>
          <p:nvSpPr>
            <p:cNvPr id="8" name="Rectangle 7">
              <a:extLst>
                <a:ext uri="{FF2B5EF4-FFF2-40B4-BE49-F238E27FC236}">
                  <a16:creationId xmlns:a16="http://schemas.microsoft.com/office/drawing/2014/main" id="{A9D754BE-C3C9-B711-8763-698E3515E76D}"/>
                </a:ext>
              </a:extLst>
            </p:cNvPr>
            <p:cNvSpPr/>
            <p:nvPr/>
          </p:nvSpPr>
          <p:spPr>
            <a:xfrm>
              <a:off x="1997240" y="3777915"/>
              <a:ext cx="1395663" cy="481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t>cpp</a:t>
              </a:r>
              <a:r>
                <a:rPr lang="en-US" sz="2400" dirty="0"/>
                <a:t> file</a:t>
              </a:r>
            </a:p>
          </p:txBody>
        </p:sp>
      </p:grpSp>
      <p:grpSp>
        <p:nvGrpSpPr>
          <p:cNvPr id="25" name="Group 24">
            <a:extLst>
              <a:ext uri="{FF2B5EF4-FFF2-40B4-BE49-F238E27FC236}">
                <a16:creationId xmlns:a16="http://schemas.microsoft.com/office/drawing/2014/main" id="{A72C9F3C-F5CA-429B-CDD3-B6DD6C98233C}"/>
              </a:ext>
            </a:extLst>
          </p:cNvPr>
          <p:cNvGrpSpPr/>
          <p:nvPr/>
        </p:nvGrpSpPr>
        <p:grpSpPr>
          <a:xfrm>
            <a:off x="5317956" y="2526632"/>
            <a:ext cx="1395663" cy="1732546"/>
            <a:chOff x="5317956" y="2526632"/>
            <a:chExt cx="1395663" cy="1732546"/>
          </a:xfrm>
        </p:grpSpPr>
        <p:sp>
          <p:nvSpPr>
            <p:cNvPr id="11" name="Rectangle 10">
              <a:extLst>
                <a:ext uri="{FF2B5EF4-FFF2-40B4-BE49-F238E27FC236}">
                  <a16:creationId xmlns:a16="http://schemas.microsoft.com/office/drawing/2014/main" id="{84DF9A52-6CC2-8652-577B-0356E478E5C7}"/>
                </a:ext>
              </a:extLst>
            </p:cNvPr>
            <p:cNvSpPr/>
            <p:nvPr/>
          </p:nvSpPr>
          <p:spPr>
            <a:xfrm>
              <a:off x="5317956" y="2526632"/>
              <a:ext cx="1395663" cy="48126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t>ll</a:t>
              </a:r>
              <a:r>
                <a:rPr lang="en-US" sz="2400" dirty="0"/>
                <a:t> file</a:t>
              </a:r>
            </a:p>
          </p:txBody>
        </p:sp>
        <p:sp>
          <p:nvSpPr>
            <p:cNvPr id="12" name="Rectangle 11">
              <a:extLst>
                <a:ext uri="{FF2B5EF4-FFF2-40B4-BE49-F238E27FC236}">
                  <a16:creationId xmlns:a16="http://schemas.microsoft.com/office/drawing/2014/main" id="{6AED0832-5374-1913-F7A5-70B0A1B6D267}"/>
                </a:ext>
              </a:extLst>
            </p:cNvPr>
            <p:cNvSpPr/>
            <p:nvPr/>
          </p:nvSpPr>
          <p:spPr>
            <a:xfrm>
              <a:off x="5317956" y="3140242"/>
              <a:ext cx="1395663" cy="48126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t>ll</a:t>
              </a:r>
              <a:r>
                <a:rPr lang="en-US" sz="2400" dirty="0"/>
                <a:t> file</a:t>
              </a:r>
            </a:p>
          </p:txBody>
        </p:sp>
        <p:sp>
          <p:nvSpPr>
            <p:cNvPr id="13" name="Rectangle 12">
              <a:extLst>
                <a:ext uri="{FF2B5EF4-FFF2-40B4-BE49-F238E27FC236}">
                  <a16:creationId xmlns:a16="http://schemas.microsoft.com/office/drawing/2014/main" id="{61D678C3-8B98-B04C-7940-5191FEB304A7}"/>
                </a:ext>
              </a:extLst>
            </p:cNvPr>
            <p:cNvSpPr/>
            <p:nvPr/>
          </p:nvSpPr>
          <p:spPr>
            <a:xfrm>
              <a:off x="5317956" y="3777915"/>
              <a:ext cx="1395663" cy="48126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t>ll</a:t>
              </a:r>
              <a:r>
                <a:rPr lang="en-US" sz="2400" dirty="0"/>
                <a:t> file</a:t>
              </a:r>
            </a:p>
          </p:txBody>
        </p:sp>
      </p:grpSp>
      <p:sp>
        <p:nvSpPr>
          <p:cNvPr id="23" name="TextBox 22">
            <a:extLst>
              <a:ext uri="{FF2B5EF4-FFF2-40B4-BE49-F238E27FC236}">
                <a16:creationId xmlns:a16="http://schemas.microsoft.com/office/drawing/2014/main" id="{00546283-785F-71CB-3D64-3A3259E24401}"/>
              </a:ext>
            </a:extLst>
          </p:cNvPr>
          <p:cNvSpPr txBox="1"/>
          <p:nvPr/>
        </p:nvSpPr>
        <p:spPr>
          <a:xfrm>
            <a:off x="3557335" y="1922822"/>
            <a:ext cx="1375610" cy="461665"/>
          </a:xfrm>
          <a:prstGeom prst="rect">
            <a:avLst/>
          </a:prstGeom>
          <a:noFill/>
        </p:spPr>
        <p:txBody>
          <a:bodyPr wrap="square" rtlCol="0">
            <a:spAutoFit/>
          </a:bodyPr>
          <a:lstStyle/>
          <a:p>
            <a:pPr algn="ctr"/>
            <a:r>
              <a:rPr lang="en-US" sz="2400" dirty="0"/>
              <a:t>compile</a:t>
            </a:r>
          </a:p>
        </p:txBody>
      </p:sp>
      <p:sp>
        <p:nvSpPr>
          <p:cNvPr id="24" name="TextBox 23">
            <a:extLst>
              <a:ext uri="{FF2B5EF4-FFF2-40B4-BE49-F238E27FC236}">
                <a16:creationId xmlns:a16="http://schemas.microsoft.com/office/drawing/2014/main" id="{FF4167B2-3CD0-1675-7D47-E5372577B2E2}"/>
              </a:ext>
            </a:extLst>
          </p:cNvPr>
          <p:cNvSpPr txBox="1"/>
          <p:nvPr/>
        </p:nvSpPr>
        <p:spPr>
          <a:xfrm>
            <a:off x="7126705" y="1922822"/>
            <a:ext cx="1540042" cy="461665"/>
          </a:xfrm>
          <a:prstGeom prst="rect">
            <a:avLst/>
          </a:prstGeom>
          <a:noFill/>
        </p:spPr>
        <p:txBody>
          <a:bodyPr wrap="square" rtlCol="0">
            <a:spAutoFit/>
          </a:bodyPr>
          <a:lstStyle/>
          <a:p>
            <a:pPr algn="ctr"/>
            <a:r>
              <a:rPr lang="en-US" sz="2400" dirty="0"/>
              <a:t>link</a:t>
            </a:r>
          </a:p>
        </p:txBody>
      </p:sp>
      <p:sp>
        <p:nvSpPr>
          <p:cNvPr id="26" name="Rectangle 25">
            <a:extLst>
              <a:ext uri="{FF2B5EF4-FFF2-40B4-BE49-F238E27FC236}">
                <a16:creationId xmlns:a16="http://schemas.microsoft.com/office/drawing/2014/main" id="{9E1C6996-3039-53A2-8B42-3F723E823565}"/>
              </a:ext>
            </a:extLst>
          </p:cNvPr>
          <p:cNvSpPr/>
          <p:nvPr/>
        </p:nvSpPr>
        <p:spPr>
          <a:xfrm>
            <a:off x="8991598" y="3140242"/>
            <a:ext cx="1395663" cy="48126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binary</a:t>
            </a:r>
          </a:p>
        </p:txBody>
      </p:sp>
      <p:grpSp>
        <p:nvGrpSpPr>
          <p:cNvPr id="28" name="Group 27">
            <a:extLst>
              <a:ext uri="{FF2B5EF4-FFF2-40B4-BE49-F238E27FC236}">
                <a16:creationId xmlns:a16="http://schemas.microsoft.com/office/drawing/2014/main" id="{C7EBBBE4-1174-5A4E-5226-94BA8F4608D9}"/>
              </a:ext>
            </a:extLst>
          </p:cNvPr>
          <p:cNvGrpSpPr/>
          <p:nvPr/>
        </p:nvGrpSpPr>
        <p:grpSpPr>
          <a:xfrm>
            <a:off x="3934324" y="2940695"/>
            <a:ext cx="685801" cy="2070515"/>
            <a:chOff x="3934324" y="2940695"/>
            <a:chExt cx="685801" cy="2449450"/>
          </a:xfrm>
        </p:grpSpPr>
        <p:cxnSp>
          <p:nvCxnSpPr>
            <p:cNvPr id="42" name="Straight Arrow Connector 41">
              <a:extLst>
                <a:ext uri="{FF2B5EF4-FFF2-40B4-BE49-F238E27FC236}">
                  <a16:creationId xmlns:a16="http://schemas.microsoft.com/office/drawing/2014/main" id="{F37B70FE-03C4-DDB8-6CC2-A9433458CF4E}"/>
                </a:ext>
              </a:extLst>
            </p:cNvPr>
            <p:cNvCxnSpPr/>
            <p:nvPr/>
          </p:nvCxnSpPr>
          <p:spPr>
            <a:xfrm>
              <a:off x="3934324" y="2940695"/>
              <a:ext cx="0" cy="2449450"/>
            </a:xfrm>
            <a:prstGeom prst="straightConnector1">
              <a:avLst/>
            </a:prstGeom>
            <a:ln w="19050">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7F50BCD1-B301-DFF6-3FAB-2202370979B0}"/>
                </a:ext>
              </a:extLst>
            </p:cNvPr>
            <p:cNvCxnSpPr>
              <a:cxnSpLocks/>
            </p:cNvCxnSpPr>
            <p:nvPr/>
          </p:nvCxnSpPr>
          <p:spPr>
            <a:xfrm>
              <a:off x="4283240" y="3576390"/>
              <a:ext cx="0" cy="1813755"/>
            </a:xfrm>
            <a:prstGeom prst="straightConnector1">
              <a:avLst/>
            </a:prstGeom>
            <a:ln w="19050">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869E352A-8154-0EDE-EE56-7ADBFB482AC1}"/>
                </a:ext>
              </a:extLst>
            </p:cNvPr>
            <p:cNvCxnSpPr>
              <a:cxnSpLocks/>
            </p:cNvCxnSpPr>
            <p:nvPr/>
          </p:nvCxnSpPr>
          <p:spPr>
            <a:xfrm>
              <a:off x="4620125" y="4191978"/>
              <a:ext cx="0" cy="1198167"/>
            </a:xfrm>
            <a:prstGeom prst="straightConnector1">
              <a:avLst/>
            </a:prstGeom>
            <a:ln w="19050">
              <a:prstDash val="dash"/>
              <a:tailEnd type="triangle" w="lg" len="lg"/>
            </a:ln>
          </p:spPr>
          <p:style>
            <a:lnRef idx="1">
              <a:schemeClr val="accent1"/>
            </a:lnRef>
            <a:fillRef idx="0">
              <a:schemeClr val="accent1"/>
            </a:fillRef>
            <a:effectRef idx="0">
              <a:schemeClr val="accent1"/>
            </a:effectRef>
            <a:fontRef idx="minor">
              <a:schemeClr val="tx1"/>
            </a:fontRef>
          </p:style>
        </p:cxnSp>
      </p:grpSp>
      <p:sp>
        <p:nvSpPr>
          <p:cNvPr id="47" name="TextBox 46">
            <a:extLst>
              <a:ext uri="{FF2B5EF4-FFF2-40B4-BE49-F238E27FC236}">
                <a16:creationId xmlns:a16="http://schemas.microsoft.com/office/drawing/2014/main" id="{219A2416-0DE4-434E-DCA0-524E61217E96}"/>
              </a:ext>
            </a:extLst>
          </p:cNvPr>
          <p:cNvSpPr txBox="1"/>
          <p:nvPr/>
        </p:nvSpPr>
        <p:spPr>
          <a:xfrm>
            <a:off x="3318710" y="5101082"/>
            <a:ext cx="1929059" cy="1200329"/>
          </a:xfrm>
          <a:prstGeom prst="rect">
            <a:avLst/>
          </a:prstGeom>
          <a:noFill/>
        </p:spPr>
        <p:txBody>
          <a:bodyPr wrap="square" rtlCol="0">
            <a:spAutoFit/>
          </a:bodyPr>
          <a:lstStyle/>
          <a:p>
            <a:pPr algn="ctr"/>
            <a:r>
              <a:rPr lang="en-US" sz="2400" b="1" i="1" dirty="0"/>
              <a:t>BOGUS</a:t>
            </a:r>
            <a:r>
              <a:rPr lang="en-US" sz="2400" dirty="0"/>
              <a:t> Optimization remarks</a:t>
            </a:r>
          </a:p>
        </p:txBody>
      </p:sp>
      <p:grpSp>
        <p:nvGrpSpPr>
          <p:cNvPr id="22" name="Group 21">
            <a:extLst>
              <a:ext uri="{FF2B5EF4-FFF2-40B4-BE49-F238E27FC236}">
                <a16:creationId xmlns:a16="http://schemas.microsoft.com/office/drawing/2014/main" id="{5795B00D-FE4A-7EBE-12D8-5761BEADDFD3}"/>
              </a:ext>
            </a:extLst>
          </p:cNvPr>
          <p:cNvGrpSpPr/>
          <p:nvPr/>
        </p:nvGrpSpPr>
        <p:grpSpPr>
          <a:xfrm>
            <a:off x="3545302" y="2789877"/>
            <a:ext cx="1620255" cy="1240701"/>
            <a:chOff x="3545302" y="2789877"/>
            <a:chExt cx="1620255" cy="1240701"/>
          </a:xfrm>
        </p:grpSpPr>
        <p:cxnSp>
          <p:nvCxnSpPr>
            <p:cNvPr id="5" name="Straight Arrow Connector 4">
              <a:extLst>
                <a:ext uri="{FF2B5EF4-FFF2-40B4-BE49-F238E27FC236}">
                  <a16:creationId xmlns:a16="http://schemas.microsoft.com/office/drawing/2014/main" id="{2B1706A3-A7E1-F855-3FDD-8889DF227080}"/>
                </a:ext>
              </a:extLst>
            </p:cNvPr>
            <p:cNvCxnSpPr>
              <a:cxnSpLocks/>
            </p:cNvCxnSpPr>
            <p:nvPr/>
          </p:nvCxnSpPr>
          <p:spPr>
            <a:xfrm>
              <a:off x="3545302" y="2789877"/>
              <a:ext cx="1620255" cy="20222"/>
            </a:xfrm>
            <a:prstGeom prst="straightConnector1">
              <a:avLst/>
            </a:prstGeom>
            <a:ln w="22225">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3DC64F8-481E-F7A8-249E-A8E1776BEA8F}"/>
                </a:ext>
              </a:extLst>
            </p:cNvPr>
            <p:cNvCxnSpPr>
              <a:cxnSpLocks/>
            </p:cNvCxnSpPr>
            <p:nvPr/>
          </p:nvCxnSpPr>
          <p:spPr>
            <a:xfrm>
              <a:off x="3545302" y="3381345"/>
              <a:ext cx="1620255" cy="20222"/>
            </a:xfrm>
            <a:prstGeom prst="straightConnector1">
              <a:avLst/>
            </a:prstGeom>
            <a:ln w="22225">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D67B7BC-21E2-5FD7-3889-752D7B4855E9}"/>
                </a:ext>
              </a:extLst>
            </p:cNvPr>
            <p:cNvCxnSpPr>
              <a:cxnSpLocks/>
            </p:cNvCxnSpPr>
            <p:nvPr/>
          </p:nvCxnSpPr>
          <p:spPr>
            <a:xfrm>
              <a:off x="3545302" y="4010356"/>
              <a:ext cx="1620255" cy="20222"/>
            </a:xfrm>
            <a:prstGeom prst="straightConnector1">
              <a:avLst/>
            </a:prstGeom>
            <a:ln w="22225">
              <a:tailEnd type="triangle" w="lg" len="lg"/>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5357FB40-ED3D-58BF-5127-305F85EC665F}"/>
              </a:ext>
            </a:extLst>
          </p:cNvPr>
          <p:cNvGrpSpPr/>
          <p:nvPr/>
        </p:nvGrpSpPr>
        <p:grpSpPr>
          <a:xfrm>
            <a:off x="6921984" y="2917405"/>
            <a:ext cx="1758971" cy="1010900"/>
            <a:chOff x="6921984" y="2917405"/>
            <a:chExt cx="1758971" cy="1010900"/>
          </a:xfrm>
        </p:grpSpPr>
        <p:sp>
          <p:nvSpPr>
            <p:cNvPr id="17" name="Arrow: Right 16">
              <a:extLst>
                <a:ext uri="{FF2B5EF4-FFF2-40B4-BE49-F238E27FC236}">
                  <a16:creationId xmlns:a16="http://schemas.microsoft.com/office/drawing/2014/main" id="{66DB0B4B-3110-92ED-BA99-A2396D462F40}"/>
                </a:ext>
              </a:extLst>
            </p:cNvPr>
            <p:cNvSpPr/>
            <p:nvPr/>
          </p:nvSpPr>
          <p:spPr>
            <a:xfrm rot="1321108">
              <a:off x="6948408" y="2917405"/>
              <a:ext cx="1732547" cy="346864"/>
            </a:xfrm>
            <a:prstGeom prst="rightArrow">
              <a:avLst>
                <a:gd name="adj1" fmla="val 50000"/>
                <a:gd name="adj2" fmla="val 112436"/>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2F368CA3-3D32-7EA1-0B7A-0990034B8718}"/>
                </a:ext>
              </a:extLst>
            </p:cNvPr>
            <p:cNvSpPr/>
            <p:nvPr/>
          </p:nvSpPr>
          <p:spPr>
            <a:xfrm rot="20555776">
              <a:off x="6921984" y="3581441"/>
              <a:ext cx="1732547" cy="346864"/>
            </a:xfrm>
            <a:prstGeom prst="rightArrow">
              <a:avLst>
                <a:gd name="adj1" fmla="val 50000"/>
                <a:gd name="adj2" fmla="val 111646"/>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9" name="Straight Arrow Connector 18">
            <a:extLst>
              <a:ext uri="{FF2B5EF4-FFF2-40B4-BE49-F238E27FC236}">
                <a16:creationId xmlns:a16="http://schemas.microsoft.com/office/drawing/2014/main" id="{53E12E0E-1F59-857C-6CC9-A1330220AB89}"/>
              </a:ext>
            </a:extLst>
          </p:cNvPr>
          <p:cNvCxnSpPr>
            <a:cxnSpLocks/>
          </p:cNvCxnSpPr>
          <p:nvPr/>
        </p:nvCxnSpPr>
        <p:spPr>
          <a:xfrm>
            <a:off x="7664115" y="4079182"/>
            <a:ext cx="14033" cy="932028"/>
          </a:xfrm>
          <a:prstGeom prst="straightConnector1">
            <a:avLst/>
          </a:prstGeom>
          <a:ln w="19050">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550E46A-EC66-2532-310A-34C2CAECA760}"/>
              </a:ext>
            </a:extLst>
          </p:cNvPr>
          <p:cNvSpPr txBox="1"/>
          <p:nvPr/>
        </p:nvSpPr>
        <p:spPr>
          <a:xfrm>
            <a:off x="6737688" y="5231547"/>
            <a:ext cx="1929059" cy="584775"/>
          </a:xfrm>
          <a:prstGeom prst="rect">
            <a:avLst/>
          </a:prstGeom>
          <a:noFill/>
        </p:spPr>
        <p:txBody>
          <a:bodyPr wrap="square" rtlCol="0">
            <a:spAutoFit/>
          </a:bodyPr>
          <a:lstStyle/>
          <a:p>
            <a:pPr algn="ctr"/>
            <a:r>
              <a:rPr lang="en-US" sz="3200" b="1" i="1" dirty="0"/>
              <a:t>?</a:t>
            </a:r>
            <a:endParaRPr lang="en-US" sz="3200" dirty="0"/>
          </a:p>
        </p:txBody>
      </p:sp>
    </p:spTree>
    <p:extLst>
      <p:ext uri="{BB962C8B-B14F-4D97-AF65-F5344CB8AC3E}">
        <p14:creationId xmlns:p14="http://schemas.microsoft.com/office/powerpoint/2010/main" val="1098223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par>
                          <p:cTn id="11" fill="hold">
                            <p:stCondLst>
                              <p:cond delay="0"/>
                            </p:stCondLst>
                            <p:childTnLst>
                              <p:par>
                                <p:cTn id="12" presetID="22" presetClass="entr" presetSubtype="8" fill="hold"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250"/>
                                        <p:tgtEl>
                                          <p:spTgt spid="22"/>
                                        </p:tgtEl>
                                      </p:cBhvr>
                                    </p:animEffect>
                                  </p:childTnLst>
                                </p:cTn>
                              </p:par>
                            </p:childTnLst>
                          </p:cTn>
                        </p:par>
                        <p:par>
                          <p:cTn id="15" fill="hold">
                            <p:stCondLst>
                              <p:cond delay="250"/>
                            </p:stCondLst>
                            <p:childTnLst>
                              <p:par>
                                <p:cTn id="16" presetID="22" presetClass="entr" presetSubtype="8"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left)">
                                      <p:cBhvr>
                                        <p:cTn id="18" dur="25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par>
                          <p:cTn id="23" fill="hold">
                            <p:stCondLst>
                              <p:cond delay="0"/>
                            </p:stCondLst>
                            <p:childTnLst>
                              <p:par>
                                <p:cTn id="24" presetID="22" presetClass="entr" presetSubtype="8" fill="hold" nodeType="after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left)">
                                      <p:cBhvr>
                                        <p:cTn id="26" dur="250"/>
                                        <p:tgtEl>
                                          <p:spTgt spid="29"/>
                                        </p:tgtEl>
                                      </p:cBhvr>
                                    </p:animEffect>
                                  </p:childTnLst>
                                </p:cTn>
                              </p:par>
                            </p:childTnLst>
                          </p:cTn>
                        </p:par>
                        <p:par>
                          <p:cTn id="27" fill="hold">
                            <p:stCondLst>
                              <p:cond delay="250"/>
                            </p:stCondLst>
                            <p:childTnLst>
                              <p:par>
                                <p:cTn id="28" presetID="22" presetClass="entr" presetSubtype="8" fill="hold" grpId="0"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left)">
                                      <p:cBhvr>
                                        <p:cTn id="30" dur="25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up)">
                                      <p:cBhvr>
                                        <p:cTn id="35" dur="500"/>
                                        <p:tgtEl>
                                          <p:spTgt spid="28"/>
                                        </p:tgtEl>
                                      </p:cBhvr>
                                    </p:animEffect>
                                  </p:childTnLst>
                                </p:cTn>
                              </p:par>
                            </p:childTnLst>
                          </p:cTn>
                        </p:par>
                        <p:par>
                          <p:cTn id="36" fill="hold">
                            <p:stCondLst>
                              <p:cond delay="500"/>
                            </p:stCondLst>
                            <p:childTnLst>
                              <p:par>
                                <p:cTn id="37" presetID="1" presetClass="entr" presetSubtype="0"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up)">
                                      <p:cBhvr>
                                        <p:cTn id="43" dur="250"/>
                                        <p:tgtEl>
                                          <p:spTgt spid="19"/>
                                        </p:tgtEl>
                                      </p:cBhvr>
                                    </p:animEffect>
                                  </p:childTnLst>
                                </p:cTn>
                              </p:par>
                            </p:childTnLst>
                          </p:cTn>
                        </p:par>
                        <p:par>
                          <p:cTn id="44" fill="hold">
                            <p:stCondLst>
                              <p:cond delay="250"/>
                            </p:stCondLst>
                            <p:childTnLst>
                              <p:par>
                                <p:cTn id="45" presetID="1"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6" grpId="0" animBg="1"/>
      <p:bldP spid="47"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D389E-828B-DD38-425A-7A1368B74630}"/>
              </a:ext>
            </a:extLst>
          </p:cNvPr>
          <p:cNvSpPr>
            <a:spLocks noGrp="1"/>
          </p:cNvSpPr>
          <p:nvPr>
            <p:ph type="title"/>
          </p:nvPr>
        </p:nvSpPr>
        <p:spPr/>
        <p:txBody>
          <a:bodyPr/>
          <a:lstStyle/>
          <a:p>
            <a:r>
              <a:rPr lang="en-US" dirty="0" err="1"/>
              <a:t>Opt</a:t>
            </a:r>
            <a:r>
              <a:rPr lang="en-US" dirty="0"/>
              <a:t> remarks with LTO</a:t>
            </a:r>
          </a:p>
        </p:txBody>
      </p:sp>
      <p:sp>
        <p:nvSpPr>
          <p:cNvPr id="3" name="Content Placeholder 2">
            <a:extLst>
              <a:ext uri="{FF2B5EF4-FFF2-40B4-BE49-F238E27FC236}">
                <a16:creationId xmlns:a16="http://schemas.microsoft.com/office/drawing/2014/main" id="{38B3CB12-1CE5-8EBB-EE37-ACDDF3BC761B}"/>
              </a:ext>
            </a:extLst>
          </p:cNvPr>
          <p:cNvSpPr>
            <a:spLocks noGrp="1"/>
          </p:cNvSpPr>
          <p:nvPr>
            <p:ph idx="1"/>
          </p:nvPr>
        </p:nvSpPr>
        <p:spPr>
          <a:xfrm>
            <a:off x="838200" y="1839072"/>
            <a:ext cx="10515600" cy="4351338"/>
          </a:xfrm>
        </p:spPr>
        <p:txBody>
          <a:bodyPr/>
          <a:lstStyle/>
          <a:p>
            <a:r>
              <a:rPr lang="en-US" dirty="0"/>
              <a:t>To get remarks from linker:</a:t>
            </a:r>
          </a:p>
          <a:p>
            <a:pPr lvl="1"/>
            <a:r>
              <a:rPr lang="en-US" dirty="0"/>
              <a:t>Build with LTO,  use –v to dump the list of LL files generated</a:t>
            </a:r>
          </a:p>
          <a:p>
            <a:pPr lvl="1"/>
            <a:r>
              <a:rPr lang="en-US" dirty="0"/>
              <a:t>Form a binary:</a:t>
            </a:r>
            <a:br>
              <a:rPr lang="en-US" dirty="0"/>
            </a:br>
            <a:r>
              <a:rPr lang="en-US" dirty="0">
                <a:latin typeface="Consolas" panose="020B0609020204030204" pitchFamily="49" charset="0"/>
              </a:rPr>
              <a:t>$ </a:t>
            </a:r>
            <a:r>
              <a:rPr lang="en-US" b="1" dirty="0" err="1">
                <a:highlight>
                  <a:srgbClr val="FFFF00"/>
                </a:highlight>
                <a:latin typeface="Consolas" panose="020B0609020204030204" pitchFamily="49" charset="0"/>
              </a:rPr>
              <a:t>llvm-lto</a:t>
            </a:r>
            <a:r>
              <a:rPr lang="en-US" dirty="0">
                <a:latin typeface="Consolas" panose="020B0609020204030204" pitchFamily="49" charset="0"/>
              </a:rPr>
              <a:t> </a:t>
            </a:r>
            <a:r>
              <a:rPr lang="en-US" b="1" dirty="0">
                <a:latin typeface="Consolas" panose="020B0609020204030204" pitchFamily="49" charset="0"/>
              </a:rPr>
              <a:t>-</a:t>
            </a:r>
            <a:r>
              <a:rPr lang="en-US" b="1" dirty="0" err="1">
                <a:latin typeface="Consolas" panose="020B0609020204030204" pitchFamily="49" charset="0"/>
              </a:rPr>
              <a:t>lto</a:t>
            </a:r>
            <a:r>
              <a:rPr lang="en-US" b="1" dirty="0">
                <a:latin typeface="Consolas" panose="020B0609020204030204" pitchFamily="49" charset="0"/>
              </a:rPr>
              <a:t>-pass-remarks-output=&lt;</a:t>
            </a:r>
            <a:r>
              <a:rPr lang="en-US" b="1" dirty="0" err="1">
                <a:latin typeface="Consolas" panose="020B0609020204030204" pitchFamily="49" charset="0"/>
              </a:rPr>
              <a:t>yaml</a:t>
            </a:r>
            <a:r>
              <a:rPr lang="en-US" b="1" dirty="0">
                <a:latin typeface="Consolas" panose="020B0609020204030204" pitchFamily="49" charset="0"/>
              </a:rPr>
              <a:t> </a:t>
            </a:r>
            <a:r>
              <a:rPr lang="en-US" b="1" dirty="0" err="1">
                <a:latin typeface="Consolas" panose="020B0609020204030204" pitchFamily="49" charset="0"/>
              </a:rPr>
              <a:t>outputpath</a:t>
            </a:r>
            <a:r>
              <a:rPr lang="en-US" b="1" dirty="0">
                <a:latin typeface="Consolas" panose="020B0609020204030204" pitchFamily="49" charset="0"/>
              </a:rPr>
              <a:t>&gt;</a:t>
            </a:r>
            <a:r>
              <a:rPr lang="en-US" dirty="0">
                <a:latin typeface="Consolas" panose="020B0609020204030204" pitchFamily="49" charset="0"/>
              </a:rPr>
              <a:t> </a:t>
            </a:r>
            <a:br>
              <a:rPr lang="en-US" dirty="0">
                <a:latin typeface="Consolas" panose="020B0609020204030204" pitchFamily="49" charset="0"/>
              </a:rPr>
            </a:br>
            <a:r>
              <a:rPr lang="en-US" dirty="0">
                <a:latin typeface="Consolas" panose="020B0609020204030204" pitchFamily="49" charset="0"/>
              </a:rPr>
              <a:t>  -j=10 -O=3 &lt;obj files list&gt;</a:t>
            </a:r>
          </a:p>
          <a:p>
            <a:r>
              <a:rPr lang="en-US" dirty="0"/>
              <a:t>Creates a </a:t>
            </a:r>
            <a:r>
              <a:rPr lang="en-US" i="1" dirty="0"/>
              <a:t>single </a:t>
            </a:r>
            <a:r>
              <a:rPr lang="en-US" dirty="0"/>
              <a:t>huge </a:t>
            </a:r>
            <a:r>
              <a:rPr lang="en-US" dirty="0" err="1"/>
              <a:t>yaml</a:t>
            </a:r>
            <a:r>
              <a:rPr lang="en-US" dirty="0"/>
              <a:t>. </a:t>
            </a:r>
          </a:p>
          <a:p>
            <a:r>
              <a:rPr lang="en-US" dirty="0"/>
              <a:t>No parallelism in creation or consumption by opt-viewer.</a:t>
            </a:r>
          </a:p>
          <a:p>
            <a:r>
              <a:rPr lang="en-US" b="1" dirty="0"/>
              <a:t>Hard to get meaningful results for a large project.</a:t>
            </a:r>
          </a:p>
        </p:txBody>
      </p:sp>
      <p:sp>
        <p:nvSpPr>
          <p:cNvPr id="4" name="Slide Number Placeholder 3">
            <a:extLst>
              <a:ext uri="{FF2B5EF4-FFF2-40B4-BE49-F238E27FC236}">
                <a16:creationId xmlns:a16="http://schemas.microsoft.com/office/drawing/2014/main" id="{04945CAE-2F9D-535A-B667-7D631B605B40}"/>
              </a:ext>
            </a:extLst>
          </p:cNvPr>
          <p:cNvSpPr>
            <a:spLocks noGrp="1"/>
          </p:cNvSpPr>
          <p:nvPr>
            <p:ph type="sldNum" sz="quarter" idx="12"/>
          </p:nvPr>
        </p:nvSpPr>
        <p:spPr/>
        <p:txBody>
          <a:bodyPr/>
          <a:lstStyle/>
          <a:p>
            <a:fld id="{4551313B-F9A9-4896-9AB5-F69062CC74C7}" type="slidenum">
              <a:rPr lang="LID4096" smtClean="0"/>
              <a:t>36</a:t>
            </a:fld>
            <a:endParaRPr lang="LID4096"/>
          </a:p>
        </p:txBody>
      </p:sp>
    </p:spTree>
    <p:extLst>
      <p:ext uri="{BB962C8B-B14F-4D97-AF65-F5344CB8AC3E}">
        <p14:creationId xmlns:p14="http://schemas.microsoft.com/office/powerpoint/2010/main" val="204189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D389E-828B-DD38-425A-7A1368B74630}"/>
              </a:ext>
            </a:extLst>
          </p:cNvPr>
          <p:cNvSpPr>
            <a:spLocks noGrp="1"/>
          </p:cNvSpPr>
          <p:nvPr>
            <p:ph type="title"/>
          </p:nvPr>
        </p:nvSpPr>
        <p:spPr/>
        <p:txBody>
          <a:bodyPr/>
          <a:lstStyle/>
          <a:p>
            <a:r>
              <a:rPr lang="en-US" dirty="0" err="1"/>
              <a:t>Opt</a:t>
            </a:r>
            <a:r>
              <a:rPr lang="en-US" dirty="0"/>
              <a:t> remarks with LTO</a:t>
            </a:r>
          </a:p>
        </p:txBody>
      </p:sp>
      <p:sp>
        <p:nvSpPr>
          <p:cNvPr id="3" name="Content Placeholder 2">
            <a:extLst>
              <a:ext uri="{FF2B5EF4-FFF2-40B4-BE49-F238E27FC236}">
                <a16:creationId xmlns:a16="http://schemas.microsoft.com/office/drawing/2014/main" id="{38B3CB12-1CE5-8EBB-EE37-ACDDF3BC761B}"/>
              </a:ext>
            </a:extLst>
          </p:cNvPr>
          <p:cNvSpPr>
            <a:spLocks noGrp="1"/>
          </p:cNvSpPr>
          <p:nvPr>
            <p:ph idx="1"/>
          </p:nvPr>
        </p:nvSpPr>
        <p:spPr/>
        <p:txBody>
          <a:bodyPr>
            <a:normAutofit/>
          </a:bodyPr>
          <a:lstStyle/>
          <a:p>
            <a:r>
              <a:rPr lang="en-US" dirty="0" err="1"/>
              <a:t>Inlining</a:t>
            </a:r>
            <a:r>
              <a:rPr lang="en-US" dirty="0"/>
              <a:t> – non-issue.</a:t>
            </a:r>
          </a:p>
          <a:p>
            <a:r>
              <a:rPr lang="en-US" dirty="0"/>
              <a:t>Escape &amp; Aliasing – still very much an issue.</a:t>
            </a:r>
          </a:p>
          <a:p>
            <a:endParaRPr lang="en-US" dirty="0"/>
          </a:p>
          <a:p>
            <a:r>
              <a:rPr lang="en-US" dirty="0"/>
              <a:t>“inter-procedural analyses are often less precise … In LLVM, intra-procedural analyses are dominating in numbers and potential. “</a:t>
            </a:r>
            <a:br>
              <a:rPr lang="en-US" dirty="0"/>
            </a:br>
            <a:r>
              <a:rPr lang="en-US" dirty="0"/>
              <a:t>      (</a:t>
            </a:r>
            <a:r>
              <a:rPr lang="en-US" dirty="0" err="1"/>
              <a:t>Doerfert</a:t>
            </a:r>
            <a:r>
              <a:rPr lang="en-US" dirty="0"/>
              <a:t>, </a:t>
            </a:r>
            <a:r>
              <a:rPr lang="en-US" dirty="0" err="1"/>
              <a:t>Homerding</a:t>
            </a:r>
            <a:r>
              <a:rPr lang="en-US" dirty="0"/>
              <a:t>, Finkel 2019)</a:t>
            </a:r>
          </a:p>
        </p:txBody>
      </p:sp>
      <p:sp>
        <p:nvSpPr>
          <p:cNvPr id="4" name="Slide Number Placeholder 3">
            <a:extLst>
              <a:ext uri="{FF2B5EF4-FFF2-40B4-BE49-F238E27FC236}">
                <a16:creationId xmlns:a16="http://schemas.microsoft.com/office/drawing/2014/main" id="{04945CAE-2F9D-535A-B667-7D631B605B40}"/>
              </a:ext>
            </a:extLst>
          </p:cNvPr>
          <p:cNvSpPr>
            <a:spLocks noGrp="1"/>
          </p:cNvSpPr>
          <p:nvPr>
            <p:ph type="sldNum" sz="quarter" idx="12"/>
          </p:nvPr>
        </p:nvSpPr>
        <p:spPr/>
        <p:txBody>
          <a:bodyPr/>
          <a:lstStyle/>
          <a:p>
            <a:fld id="{4551313B-F9A9-4896-9AB5-F69062CC74C7}" type="slidenum">
              <a:rPr lang="LID4096" smtClean="0"/>
              <a:t>37</a:t>
            </a:fld>
            <a:endParaRPr lang="LID4096"/>
          </a:p>
        </p:txBody>
      </p:sp>
    </p:spTree>
    <p:extLst>
      <p:ext uri="{BB962C8B-B14F-4D97-AF65-F5344CB8AC3E}">
        <p14:creationId xmlns:p14="http://schemas.microsoft.com/office/powerpoint/2010/main" val="31396840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43C8041-D25D-4270-BF44-79FB7D3CB57D}"/>
              </a:ext>
            </a:extLst>
          </p:cNvPr>
          <p:cNvPicPr>
            <a:picLocks noChangeAspect="1"/>
          </p:cNvPicPr>
          <p:nvPr/>
        </p:nvPicPr>
        <p:blipFill>
          <a:blip r:embed="rId3"/>
          <a:stretch>
            <a:fillRect/>
          </a:stretch>
        </p:blipFill>
        <p:spPr>
          <a:xfrm>
            <a:off x="5823593" y="365125"/>
            <a:ext cx="6096528" cy="62565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29ADF95A-4AAF-4963-B5C0-791C594130A0}"/>
              </a:ext>
            </a:extLst>
          </p:cNvPr>
          <p:cNvSpPr>
            <a:spLocks noGrp="1"/>
          </p:cNvSpPr>
          <p:nvPr>
            <p:ph type="title"/>
          </p:nvPr>
        </p:nvSpPr>
        <p:spPr/>
        <p:txBody>
          <a:bodyPr/>
          <a:lstStyle/>
          <a:p>
            <a:r>
              <a:rPr lang="en-US" dirty="0"/>
              <a:t>GCC work</a:t>
            </a:r>
            <a:endParaRPr lang="LID4096" dirty="0"/>
          </a:p>
        </p:txBody>
      </p:sp>
      <p:sp>
        <p:nvSpPr>
          <p:cNvPr id="3" name="Content Placeholder 2">
            <a:extLst>
              <a:ext uri="{FF2B5EF4-FFF2-40B4-BE49-F238E27FC236}">
                <a16:creationId xmlns:a16="http://schemas.microsoft.com/office/drawing/2014/main" id="{798BBA30-B9AA-4810-A4F3-3A44C45C1EEA}"/>
              </a:ext>
            </a:extLst>
          </p:cNvPr>
          <p:cNvSpPr>
            <a:spLocks noGrp="1"/>
          </p:cNvSpPr>
          <p:nvPr>
            <p:ph idx="1"/>
          </p:nvPr>
        </p:nvSpPr>
        <p:spPr>
          <a:xfrm>
            <a:off x="838200" y="1825625"/>
            <a:ext cx="5257800" cy="4351338"/>
          </a:xfrm>
        </p:spPr>
        <p:txBody>
          <a:bodyPr>
            <a:normAutofit/>
          </a:bodyPr>
          <a:lstStyle/>
          <a:p>
            <a:r>
              <a:rPr lang="en-US" sz="1400" dirty="0">
                <a:hlinkClick r:id="rId4"/>
              </a:rPr>
              <a:t>https://gcc.gnu.org/legacy-ml/gcc-patches/2018-05/msg01675.html</a:t>
            </a:r>
            <a:endParaRPr lang="en-US" sz="1400" dirty="0"/>
          </a:p>
          <a:p>
            <a:r>
              <a:rPr lang="en-US" sz="1400" dirty="0">
                <a:hlinkClick r:id="rId5"/>
              </a:rPr>
              <a:t>https://github.com/davidmalcolm/gcc-opt-viewer</a:t>
            </a:r>
            <a:endParaRPr lang="en-US" sz="1400" dirty="0"/>
          </a:p>
          <a:p>
            <a:endParaRPr lang="en-US" sz="3200" dirty="0"/>
          </a:p>
          <a:p>
            <a:endParaRPr lang="LID4096" sz="3200" dirty="0"/>
          </a:p>
        </p:txBody>
      </p:sp>
      <p:pic>
        <p:nvPicPr>
          <p:cNvPr id="9" name="Picture 8">
            <a:extLst>
              <a:ext uri="{FF2B5EF4-FFF2-40B4-BE49-F238E27FC236}">
                <a16:creationId xmlns:a16="http://schemas.microsoft.com/office/drawing/2014/main" id="{59597763-284B-479C-9C67-9FA8874724F1}"/>
              </a:ext>
            </a:extLst>
          </p:cNvPr>
          <p:cNvPicPr>
            <a:picLocks noChangeAspect="1"/>
          </p:cNvPicPr>
          <p:nvPr/>
        </p:nvPicPr>
        <p:blipFill>
          <a:blip r:embed="rId6"/>
          <a:stretch>
            <a:fillRect/>
          </a:stretch>
        </p:blipFill>
        <p:spPr>
          <a:xfrm>
            <a:off x="7848600" y="1494752"/>
            <a:ext cx="4210050" cy="52679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Slide Number Placeholder 3">
            <a:extLst>
              <a:ext uri="{FF2B5EF4-FFF2-40B4-BE49-F238E27FC236}">
                <a16:creationId xmlns:a16="http://schemas.microsoft.com/office/drawing/2014/main" id="{AF933927-F0AB-4CA9-9A01-55CDCD1DF630}"/>
              </a:ext>
            </a:extLst>
          </p:cNvPr>
          <p:cNvSpPr>
            <a:spLocks noGrp="1"/>
          </p:cNvSpPr>
          <p:nvPr>
            <p:ph type="sldNum" sz="quarter" idx="12"/>
          </p:nvPr>
        </p:nvSpPr>
        <p:spPr/>
        <p:txBody>
          <a:bodyPr/>
          <a:lstStyle/>
          <a:p>
            <a:fld id="{4551313B-F9A9-4896-9AB5-F69062CC74C7}" type="slidenum">
              <a:rPr lang="LID4096" smtClean="0"/>
              <a:t>38</a:t>
            </a:fld>
            <a:endParaRPr lang="LID4096"/>
          </a:p>
        </p:txBody>
      </p:sp>
      <p:pic>
        <p:nvPicPr>
          <p:cNvPr id="6" name="Picture 5">
            <a:extLst>
              <a:ext uri="{FF2B5EF4-FFF2-40B4-BE49-F238E27FC236}">
                <a16:creationId xmlns:a16="http://schemas.microsoft.com/office/drawing/2014/main" id="{3A814901-2E9F-4E9C-86A9-37187394C2D0}"/>
              </a:ext>
            </a:extLst>
          </p:cNvPr>
          <p:cNvPicPr>
            <a:picLocks noChangeAspect="1"/>
          </p:cNvPicPr>
          <p:nvPr/>
        </p:nvPicPr>
        <p:blipFill>
          <a:blip r:embed="rId7"/>
          <a:stretch>
            <a:fillRect/>
          </a:stretch>
        </p:blipFill>
        <p:spPr>
          <a:xfrm>
            <a:off x="2061048" y="3556453"/>
            <a:ext cx="6950932" cy="25997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42732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A51CA-706E-4963-BAC8-14C04BD74351}"/>
              </a:ext>
            </a:extLst>
          </p:cNvPr>
          <p:cNvSpPr>
            <a:spLocks noGrp="1"/>
          </p:cNvSpPr>
          <p:nvPr>
            <p:ph type="title"/>
          </p:nvPr>
        </p:nvSpPr>
        <p:spPr/>
        <p:txBody>
          <a:bodyPr/>
          <a:lstStyle/>
          <a:p>
            <a:r>
              <a:rPr lang="en-US" dirty="0"/>
              <a:t>GCC work</a:t>
            </a:r>
          </a:p>
        </p:txBody>
      </p:sp>
      <p:sp>
        <p:nvSpPr>
          <p:cNvPr id="3" name="Content Placeholder 2">
            <a:extLst>
              <a:ext uri="{FF2B5EF4-FFF2-40B4-BE49-F238E27FC236}">
                <a16:creationId xmlns:a16="http://schemas.microsoft.com/office/drawing/2014/main" id="{394C7E92-E5BC-4F93-808F-171F3EBC3EAF}"/>
              </a:ext>
            </a:extLst>
          </p:cNvPr>
          <p:cNvSpPr>
            <a:spLocks noGrp="1"/>
          </p:cNvSpPr>
          <p:nvPr>
            <p:ph idx="1"/>
          </p:nvPr>
        </p:nvSpPr>
        <p:spPr/>
        <p:txBody>
          <a:bodyPr/>
          <a:lstStyle/>
          <a:p>
            <a:r>
              <a:rPr lang="en-US" sz="2000" dirty="0">
                <a:hlinkClick r:id="rId2"/>
              </a:rPr>
              <a:t>https://dmalcolm.fedorapeople.org/gcc/2018-05-18/pgo-demo-test/pgo-demo-test/</a:t>
            </a:r>
            <a:endParaRPr lang="en-US" sz="2000" dirty="0"/>
          </a:p>
          <a:p>
            <a:endParaRPr lang="en-US" dirty="0"/>
          </a:p>
        </p:txBody>
      </p:sp>
      <p:sp>
        <p:nvSpPr>
          <p:cNvPr id="4" name="Slide Number Placeholder 3">
            <a:extLst>
              <a:ext uri="{FF2B5EF4-FFF2-40B4-BE49-F238E27FC236}">
                <a16:creationId xmlns:a16="http://schemas.microsoft.com/office/drawing/2014/main" id="{7017DFC9-3D6E-40F5-89EC-57D4086210A4}"/>
              </a:ext>
            </a:extLst>
          </p:cNvPr>
          <p:cNvSpPr>
            <a:spLocks noGrp="1"/>
          </p:cNvSpPr>
          <p:nvPr>
            <p:ph type="sldNum" sz="quarter" idx="12"/>
          </p:nvPr>
        </p:nvSpPr>
        <p:spPr/>
        <p:txBody>
          <a:bodyPr/>
          <a:lstStyle/>
          <a:p>
            <a:fld id="{4551313B-F9A9-4896-9AB5-F69062CC74C7}" type="slidenum">
              <a:rPr lang="LID4096" smtClean="0"/>
              <a:t>39</a:t>
            </a:fld>
            <a:endParaRPr lang="LID4096"/>
          </a:p>
        </p:txBody>
      </p:sp>
      <p:pic>
        <p:nvPicPr>
          <p:cNvPr id="8" name="Picture 7">
            <a:extLst>
              <a:ext uri="{FF2B5EF4-FFF2-40B4-BE49-F238E27FC236}">
                <a16:creationId xmlns:a16="http://schemas.microsoft.com/office/drawing/2014/main" id="{C75A2639-1DD7-4B0F-BED0-C0FA051CC3F3}"/>
              </a:ext>
            </a:extLst>
          </p:cNvPr>
          <p:cNvPicPr>
            <a:picLocks noChangeAspect="1"/>
          </p:cNvPicPr>
          <p:nvPr/>
        </p:nvPicPr>
        <p:blipFill>
          <a:blip r:embed="rId3"/>
          <a:stretch>
            <a:fillRect/>
          </a:stretch>
        </p:blipFill>
        <p:spPr>
          <a:xfrm>
            <a:off x="1104014" y="2338684"/>
            <a:ext cx="8878186" cy="42002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54223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69BD7F-C820-487C-87EC-3438B9BE2BB6}"/>
              </a:ext>
            </a:extLst>
          </p:cNvPr>
          <p:cNvSpPr>
            <a:spLocks noGrp="1"/>
          </p:cNvSpPr>
          <p:nvPr>
            <p:ph type="ctrTitle"/>
          </p:nvPr>
        </p:nvSpPr>
        <p:spPr/>
        <p:txBody>
          <a:bodyPr/>
          <a:lstStyle/>
          <a:p>
            <a:r>
              <a:rPr lang="en-US" dirty="0"/>
              <a:t>Part 1: Getting Them</a:t>
            </a:r>
          </a:p>
        </p:txBody>
      </p:sp>
      <p:sp>
        <p:nvSpPr>
          <p:cNvPr id="4" name="Slide Number Placeholder 3">
            <a:extLst>
              <a:ext uri="{FF2B5EF4-FFF2-40B4-BE49-F238E27FC236}">
                <a16:creationId xmlns:a16="http://schemas.microsoft.com/office/drawing/2014/main" id="{97EFE498-EEC4-465B-BE84-616B130C5E4A}"/>
              </a:ext>
            </a:extLst>
          </p:cNvPr>
          <p:cNvSpPr>
            <a:spLocks noGrp="1"/>
          </p:cNvSpPr>
          <p:nvPr>
            <p:ph type="sldNum" sz="quarter" idx="12"/>
          </p:nvPr>
        </p:nvSpPr>
        <p:spPr/>
        <p:txBody>
          <a:bodyPr/>
          <a:lstStyle/>
          <a:p>
            <a:fld id="{4551313B-F9A9-4896-9AB5-F69062CC74C7}" type="slidenum">
              <a:rPr lang="LID4096" smtClean="0"/>
              <a:t>4</a:t>
            </a:fld>
            <a:endParaRPr lang="LID4096"/>
          </a:p>
        </p:txBody>
      </p:sp>
    </p:spTree>
    <p:extLst>
      <p:ext uri="{BB962C8B-B14F-4D97-AF65-F5344CB8AC3E}">
        <p14:creationId xmlns:p14="http://schemas.microsoft.com/office/powerpoint/2010/main" val="30756229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2A708-D85D-45BB-A2E1-217FD49409B6}"/>
              </a:ext>
            </a:extLst>
          </p:cNvPr>
          <p:cNvSpPr>
            <a:spLocks noGrp="1"/>
          </p:cNvSpPr>
          <p:nvPr>
            <p:ph type="title"/>
          </p:nvPr>
        </p:nvSpPr>
        <p:spPr/>
        <p:txBody>
          <a:bodyPr/>
          <a:lstStyle/>
          <a:p>
            <a:r>
              <a:rPr lang="en-US" dirty="0"/>
              <a:t>GCC work</a:t>
            </a:r>
          </a:p>
        </p:txBody>
      </p:sp>
      <p:sp>
        <p:nvSpPr>
          <p:cNvPr id="3" name="Content Placeholder 2">
            <a:extLst>
              <a:ext uri="{FF2B5EF4-FFF2-40B4-BE49-F238E27FC236}">
                <a16:creationId xmlns:a16="http://schemas.microsoft.com/office/drawing/2014/main" id="{481C24F9-0924-4FDF-BD73-A12A3B40E09D}"/>
              </a:ext>
            </a:extLst>
          </p:cNvPr>
          <p:cNvSpPr>
            <a:spLocks noGrp="1"/>
          </p:cNvSpPr>
          <p:nvPr>
            <p:ph idx="1"/>
          </p:nvPr>
        </p:nvSpPr>
        <p:spPr/>
        <p:txBody>
          <a:bodyPr>
            <a:normAutofit/>
          </a:bodyPr>
          <a:lstStyle/>
          <a:p>
            <a:r>
              <a:rPr lang="en-US" dirty="0"/>
              <a:t>Active only during 2018</a:t>
            </a:r>
            <a:endParaRPr lang="en-US" sz="2800" dirty="0"/>
          </a:p>
          <a:p>
            <a:r>
              <a:rPr lang="en-US" dirty="0"/>
              <a:t>Still at prototype quality</a:t>
            </a:r>
          </a:p>
          <a:p>
            <a:pPr lvl="1"/>
            <a:r>
              <a:rPr lang="en-US" dirty="0"/>
              <a:t>Compilation might consume 10G+ RAM per single file</a:t>
            </a:r>
          </a:p>
          <a:p>
            <a:pPr lvl="1"/>
            <a:r>
              <a:rPr lang="en-US" dirty="0"/>
              <a:t>Python scripts often break </a:t>
            </a:r>
          </a:p>
          <a:p>
            <a:pPr lvl="2"/>
            <a:r>
              <a:rPr lang="en-US" dirty="0"/>
              <a:t>Opened two bugs, one solved in my fork</a:t>
            </a:r>
          </a:p>
          <a:p>
            <a:endParaRPr lang="en-US" dirty="0"/>
          </a:p>
          <a:p>
            <a:endParaRPr lang="en-US" dirty="0"/>
          </a:p>
        </p:txBody>
      </p:sp>
      <p:sp>
        <p:nvSpPr>
          <p:cNvPr id="4" name="Slide Number Placeholder 3">
            <a:extLst>
              <a:ext uri="{FF2B5EF4-FFF2-40B4-BE49-F238E27FC236}">
                <a16:creationId xmlns:a16="http://schemas.microsoft.com/office/drawing/2014/main" id="{95614C96-1891-4C4B-9054-EAECDAFBCC64}"/>
              </a:ext>
            </a:extLst>
          </p:cNvPr>
          <p:cNvSpPr>
            <a:spLocks noGrp="1"/>
          </p:cNvSpPr>
          <p:nvPr>
            <p:ph type="sldNum" sz="quarter" idx="12"/>
          </p:nvPr>
        </p:nvSpPr>
        <p:spPr/>
        <p:txBody>
          <a:bodyPr/>
          <a:lstStyle/>
          <a:p>
            <a:fld id="{4551313B-F9A9-4896-9AB5-F69062CC74C7}" type="slidenum">
              <a:rPr lang="LID4096" smtClean="0"/>
              <a:t>40</a:t>
            </a:fld>
            <a:endParaRPr lang="LID4096"/>
          </a:p>
        </p:txBody>
      </p:sp>
    </p:spTree>
    <p:extLst>
      <p:ext uri="{BB962C8B-B14F-4D97-AF65-F5344CB8AC3E}">
        <p14:creationId xmlns:p14="http://schemas.microsoft.com/office/powerpoint/2010/main" val="93151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BF7BB-44D8-F8BD-18D0-2D224463E276}"/>
              </a:ext>
            </a:extLst>
          </p:cNvPr>
          <p:cNvSpPr>
            <a:spLocks noGrp="1"/>
          </p:cNvSpPr>
          <p:nvPr>
            <p:ph type="title"/>
          </p:nvPr>
        </p:nvSpPr>
        <p:spPr/>
        <p:txBody>
          <a:bodyPr/>
          <a:lstStyle/>
          <a:p>
            <a:r>
              <a:rPr lang="en-US" dirty="0"/>
              <a:t>Decorations across compilers</a:t>
            </a:r>
          </a:p>
        </p:txBody>
      </p:sp>
      <p:sp>
        <p:nvSpPr>
          <p:cNvPr id="3" name="Content Placeholder 2">
            <a:extLst>
              <a:ext uri="{FF2B5EF4-FFF2-40B4-BE49-F238E27FC236}">
                <a16:creationId xmlns:a16="http://schemas.microsoft.com/office/drawing/2014/main" id="{8003DA6B-27A9-E860-F88E-32D4F7620196}"/>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pPr marL="0" indent="0">
              <a:buNone/>
            </a:pPr>
            <a:endParaRPr lang="en-US" sz="2000" dirty="0"/>
          </a:p>
          <a:p>
            <a:pPr marL="0" indent="0">
              <a:buNone/>
            </a:pPr>
            <a:r>
              <a:rPr lang="en-US" sz="2000" dirty="0"/>
              <a:t>* Pertains also to locals</a:t>
            </a:r>
          </a:p>
          <a:p>
            <a:pPr marL="0" indent="0">
              <a:buNone/>
            </a:pPr>
            <a:r>
              <a:rPr lang="en-US" sz="2000" dirty="0"/>
              <a:t>** Decorates a function return value</a:t>
            </a:r>
          </a:p>
        </p:txBody>
      </p:sp>
      <p:sp>
        <p:nvSpPr>
          <p:cNvPr id="4" name="Slide Number Placeholder 3">
            <a:extLst>
              <a:ext uri="{FF2B5EF4-FFF2-40B4-BE49-F238E27FC236}">
                <a16:creationId xmlns:a16="http://schemas.microsoft.com/office/drawing/2014/main" id="{511958A6-2437-8D2A-4D6C-39FAF6103D85}"/>
              </a:ext>
            </a:extLst>
          </p:cNvPr>
          <p:cNvSpPr>
            <a:spLocks noGrp="1"/>
          </p:cNvSpPr>
          <p:nvPr>
            <p:ph type="sldNum" sz="quarter" idx="12"/>
          </p:nvPr>
        </p:nvSpPr>
        <p:spPr/>
        <p:txBody>
          <a:bodyPr/>
          <a:lstStyle/>
          <a:p>
            <a:fld id="{4551313B-F9A9-4896-9AB5-F69062CC74C7}" type="slidenum">
              <a:rPr lang="LID4096" smtClean="0"/>
              <a:t>41</a:t>
            </a:fld>
            <a:endParaRPr lang="LID4096"/>
          </a:p>
        </p:txBody>
      </p:sp>
      <p:graphicFrame>
        <p:nvGraphicFramePr>
          <p:cNvPr id="7" name="Table 5">
            <a:extLst>
              <a:ext uri="{FF2B5EF4-FFF2-40B4-BE49-F238E27FC236}">
                <a16:creationId xmlns:a16="http://schemas.microsoft.com/office/drawing/2014/main" id="{3CFA330A-3B6E-7014-FBFD-3BDFA48BE6A6}"/>
              </a:ext>
            </a:extLst>
          </p:cNvPr>
          <p:cNvGraphicFramePr>
            <a:graphicFrameLocks/>
          </p:cNvGraphicFramePr>
          <p:nvPr/>
        </p:nvGraphicFramePr>
        <p:xfrm>
          <a:off x="1564511" y="1951098"/>
          <a:ext cx="9062978" cy="2651760"/>
        </p:xfrm>
        <a:graphic>
          <a:graphicData uri="http://schemas.openxmlformats.org/drawingml/2006/table">
            <a:tbl>
              <a:tblPr firstRow="1" bandRow="1">
                <a:tableStyleId>{5C22544A-7EE6-4342-B048-85BDC9FD1C3A}</a:tableStyleId>
              </a:tblPr>
              <a:tblGrid>
                <a:gridCol w="3593534">
                  <a:extLst>
                    <a:ext uri="{9D8B030D-6E8A-4147-A177-3AD203B41FA5}">
                      <a16:colId xmlns:a16="http://schemas.microsoft.com/office/drawing/2014/main" val="2052946336"/>
                    </a:ext>
                  </a:extLst>
                </a:gridCol>
                <a:gridCol w="1270156">
                  <a:extLst>
                    <a:ext uri="{9D8B030D-6E8A-4147-A177-3AD203B41FA5}">
                      <a16:colId xmlns:a16="http://schemas.microsoft.com/office/drawing/2014/main" val="852805504"/>
                    </a:ext>
                  </a:extLst>
                </a:gridCol>
                <a:gridCol w="1004675">
                  <a:extLst>
                    <a:ext uri="{9D8B030D-6E8A-4147-A177-3AD203B41FA5}">
                      <a16:colId xmlns:a16="http://schemas.microsoft.com/office/drawing/2014/main" val="3018401522"/>
                    </a:ext>
                  </a:extLst>
                </a:gridCol>
                <a:gridCol w="3194613">
                  <a:extLst>
                    <a:ext uri="{9D8B030D-6E8A-4147-A177-3AD203B41FA5}">
                      <a16:colId xmlns:a16="http://schemas.microsoft.com/office/drawing/2014/main" val="3931500385"/>
                    </a:ext>
                  </a:extLst>
                </a:gridCol>
              </a:tblGrid>
              <a:tr h="370840">
                <a:tc>
                  <a:txBody>
                    <a:bodyPr/>
                    <a:lstStyle/>
                    <a:p>
                      <a:r>
                        <a:rPr lang="en-US" sz="2400" dirty="0"/>
                        <a:t>clang</a:t>
                      </a:r>
                    </a:p>
                  </a:txBody>
                  <a:tcPr/>
                </a:tc>
                <a:tc>
                  <a:txBody>
                    <a:bodyPr/>
                    <a:lstStyle/>
                    <a:p>
                      <a:r>
                        <a:rPr lang="en-US" sz="2400" dirty="0" err="1"/>
                        <a:t>gcc</a:t>
                      </a:r>
                      <a:endParaRPr lang="en-US" sz="2400" dirty="0"/>
                    </a:p>
                  </a:txBody>
                  <a:tcPr/>
                </a:tc>
                <a:tc>
                  <a:txBody>
                    <a:bodyPr/>
                    <a:lstStyle/>
                    <a:p>
                      <a:r>
                        <a:rPr lang="en-US" sz="2400" dirty="0" err="1"/>
                        <a:t>icc</a:t>
                      </a:r>
                      <a:endParaRPr lang="en-US" sz="2400" dirty="0"/>
                    </a:p>
                  </a:txBody>
                  <a:tcPr/>
                </a:tc>
                <a:tc>
                  <a:txBody>
                    <a:bodyPr/>
                    <a:lstStyle/>
                    <a:p>
                      <a:r>
                        <a:rPr lang="en-US" sz="2400" dirty="0" err="1"/>
                        <a:t>msvc</a:t>
                      </a:r>
                      <a:endParaRPr lang="en-US" sz="2400" dirty="0"/>
                    </a:p>
                  </a:txBody>
                  <a:tcPr/>
                </a:tc>
                <a:extLst>
                  <a:ext uri="{0D108BD9-81ED-4DB2-BD59-A6C34878D82A}">
                    <a16:rowId xmlns:a16="http://schemas.microsoft.com/office/drawing/2014/main" val="2730502694"/>
                  </a:ext>
                </a:extLst>
              </a:tr>
              <a:tr h="370840">
                <a:tc>
                  <a:txBody>
                    <a:bodyPr/>
                    <a:lstStyle/>
                    <a:p>
                      <a:r>
                        <a:rPr lang="en-US" sz="2400" dirty="0"/>
                        <a:t>__restrict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V</a:t>
                      </a:r>
                    </a:p>
                  </a:txBody>
                  <a:tcPr/>
                </a:tc>
                <a:tc>
                  <a:txBody>
                    <a:bodyPr/>
                    <a:lstStyle/>
                    <a:p>
                      <a:r>
                        <a:rPr lang="en-US" sz="2400" dirty="0"/>
                        <a:t>V</a:t>
                      </a:r>
                    </a:p>
                  </a:txBody>
                  <a:tcPr/>
                </a:tc>
                <a:tc>
                  <a:txBody>
                    <a:bodyPr/>
                    <a:lstStyle/>
                    <a:p>
                      <a:r>
                        <a:rPr lang="en-US" sz="2400" dirty="0"/>
                        <a:t>__restrict *</a:t>
                      </a:r>
                    </a:p>
                    <a:p>
                      <a:r>
                        <a:rPr lang="en-US" sz="2400" dirty="0"/>
                        <a:t>__</a:t>
                      </a:r>
                      <a:r>
                        <a:rPr lang="en-US" sz="2400" dirty="0" err="1"/>
                        <a:t>declspec</a:t>
                      </a:r>
                      <a:r>
                        <a:rPr lang="en-US" sz="2400" dirty="0"/>
                        <a:t>(restrict) **</a:t>
                      </a:r>
                    </a:p>
                  </a:txBody>
                  <a:tcPr/>
                </a:tc>
                <a:extLst>
                  <a:ext uri="{0D108BD9-81ED-4DB2-BD59-A6C34878D82A}">
                    <a16:rowId xmlns:a16="http://schemas.microsoft.com/office/drawing/2014/main" val="4111718971"/>
                  </a:ext>
                </a:extLst>
              </a:tr>
              <a:tr h="370840">
                <a:tc>
                  <a:txBody>
                    <a:bodyPr/>
                    <a:lstStyle/>
                    <a:p>
                      <a:r>
                        <a:rPr lang="en-US" sz="2400" dirty="0"/>
                        <a:t>__attribute__((pure))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V</a:t>
                      </a:r>
                    </a:p>
                  </a:txBody>
                  <a:tcPr/>
                </a:tc>
                <a:tc>
                  <a:txBody>
                    <a:bodyPr/>
                    <a:lstStyle/>
                    <a:p>
                      <a:r>
                        <a:rPr lang="en-US" sz="2400" dirty="0"/>
                        <a:t>-</a:t>
                      </a:r>
                    </a:p>
                  </a:txBody>
                  <a:tcPr/>
                </a:tc>
                <a:tc>
                  <a:txBody>
                    <a:bodyPr/>
                    <a:lstStyle/>
                    <a:p>
                      <a:r>
                        <a:rPr lang="en-US" sz="2400" dirty="0"/>
                        <a:t>-</a:t>
                      </a:r>
                    </a:p>
                  </a:txBody>
                  <a:tcPr/>
                </a:tc>
                <a:extLst>
                  <a:ext uri="{0D108BD9-81ED-4DB2-BD59-A6C34878D82A}">
                    <a16:rowId xmlns:a16="http://schemas.microsoft.com/office/drawing/2014/main" val="3002360650"/>
                  </a:ext>
                </a:extLst>
              </a:tr>
              <a:tr h="370840">
                <a:tc>
                  <a:txBody>
                    <a:bodyPr/>
                    <a:lstStyle/>
                    <a:p>
                      <a:r>
                        <a:rPr lang="en-US" sz="2400" dirty="0"/>
                        <a:t>__attribute__((const))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V</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V</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cs typeface="Calibri"/>
                        </a:rPr>
                        <a:t>__</a:t>
                      </a:r>
                      <a:r>
                        <a:rPr lang="en-US" sz="2400" dirty="0" err="1">
                          <a:cs typeface="Calibri"/>
                        </a:rPr>
                        <a:t>declspec</a:t>
                      </a:r>
                      <a:r>
                        <a:rPr lang="en-US" sz="2400" dirty="0">
                          <a:cs typeface="Calibri"/>
                        </a:rPr>
                        <a:t>(</a:t>
                      </a:r>
                      <a:r>
                        <a:rPr lang="en-US" sz="2400" dirty="0" err="1">
                          <a:cs typeface="Calibri"/>
                        </a:rPr>
                        <a:t>noalias</a:t>
                      </a:r>
                      <a:r>
                        <a:rPr lang="en-US" sz="2400" dirty="0">
                          <a:cs typeface="Calibri"/>
                        </a:rPr>
                        <a:t>)</a:t>
                      </a:r>
                    </a:p>
                  </a:txBody>
                  <a:tcPr/>
                </a:tc>
                <a:extLst>
                  <a:ext uri="{0D108BD9-81ED-4DB2-BD59-A6C34878D82A}">
                    <a16:rowId xmlns:a16="http://schemas.microsoft.com/office/drawing/2014/main" val="26949957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__attribute__((</a:t>
                      </a:r>
                      <a:r>
                        <a:rPr lang="en-US" sz="2400" dirty="0" err="1"/>
                        <a:t>noescape</a:t>
                      </a:r>
                      <a:r>
                        <a:rPr lang="en-US" sz="2400" dirty="0"/>
                        <a:t>))</a:t>
                      </a:r>
                    </a:p>
                  </a:txBody>
                  <a:tcPr/>
                </a:tc>
                <a:tc>
                  <a:txBody>
                    <a:bodyPr/>
                    <a:lstStyle/>
                    <a:p>
                      <a:r>
                        <a:rPr lang="en-US" sz="2400" dirty="0"/>
                        <a:t>-</a:t>
                      </a:r>
                    </a:p>
                  </a:txBody>
                  <a:tcPr/>
                </a:tc>
                <a:tc>
                  <a:txBody>
                    <a:bodyPr/>
                    <a:lstStyle/>
                    <a:p>
                      <a:r>
                        <a:rPr lang="en-US" sz="2400" dirty="0"/>
                        <a:t>-</a:t>
                      </a:r>
                    </a:p>
                  </a:txBody>
                  <a:tcPr/>
                </a:tc>
                <a:tc>
                  <a:txBody>
                    <a:bodyPr/>
                    <a:lstStyle/>
                    <a:p>
                      <a:r>
                        <a:rPr lang="en-US" sz="2400" dirty="0"/>
                        <a:t>-</a:t>
                      </a:r>
                    </a:p>
                  </a:txBody>
                  <a:tcPr/>
                </a:tc>
                <a:extLst>
                  <a:ext uri="{0D108BD9-81ED-4DB2-BD59-A6C34878D82A}">
                    <a16:rowId xmlns:a16="http://schemas.microsoft.com/office/drawing/2014/main" val="4047217486"/>
                  </a:ext>
                </a:extLst>
              </a:tr>
            </a:tbl>
          </a:graphicData>
        </a:graphic>
      </p:graphicFrame>
    </p:spTree>
    <p:extLst>
      <p:ext uri="{BB962C8B-B14F-4D97-AF65-F5344CB8AC3E}">
        <p14:creationId xmlns:p14="http://schemas.microsoft.com/office/powerpoint/2010/main" val="21855971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24CEA-8528-F258-5CE7-53B489BC7142}"/>
              </a:ext>
            </a:extLst>
          </p:cNvPr>
          <p:cNvSpPr>
            <a:spLocks noGrp="1"/>
          </p:cNvSpPr>
          <p:nvPr>
            <p:ph type="title"/>
          </p:nvPr>
        </p:nvSpPr>
        <p:spPr/>
        <p:txBody>
          <a:bodyPr/>
          <a:lstStyle/>
          <a:p>
            <a:r>
              <a:rPr lang="en-US" dirty="0"/>
              <a:t>Decorations across compilers</a:t>
            </a:r>
          </a:p>
        </p:txBody>
      </p:sp>
      <p:sp>
        <p:nvSpPr>
          <p:cNvPr id="3" name="Content Placeholder 2">
            <a:extLst>
              <a:ext uri="{FF2B5EF4-FFF2-40B4-BE49-F238E27FC236}">
                <a16:creationId xmlns:a16="http://schemas.microsoft.com/office/drawing/2014/main" id="{E59A9232-03A7-F4C6-2ADC-6CD1C6855922}"/>
              </a:ext>
            </a:extLst>
          </p:cNvPr>
          <p:cNvSpPr>
            <a:spLocks noGrp="1"/>
          </p:cNvSpPr>
          <p:nvPr>
            <p:ph idx="1"/>
          </p:nvPr>
        </p:nvSpPr>
        <p:spPr/>
        <p:txBody>
          <a:bodyPr>
            <a:normAutofit fontScale="92500" lnSpcReduction="10000"/>
          </a:bodyPr>
          <a:lstStyle/>
          <a:p>
            <a:r>
              <a:rPr lang="en-US" dirty="0"/>
              <a:t>`Hedley` (</a:t>
            </a:r>
            <a:r>
              <a:rPr lang="en-US" dirty="0">
                <a:hlinkClick r:id="rId2"/>
              </a:rPr>
              <a:t>https://github.com/nemequ/Hedley</a:t>
            </a:r>
            <a:r>
              <a:rPr lang="en-US" dirty="0"/>
              <a:t>) is a single header including cross-compiler wrappers like:</a:t>
            </a:r>
          </a:p>
          <a:p>
            <a:pPr marL="0" indent="0">
              <a:buNone/>
            </a:pPr>
            <a:r>
              <a:rPr lang="en-US" sz="1800" dirty="0">
                <a:latin typeface="Consolas" panose="020B0609020204030204" pitchFamily="49" charset="0"/>
              </a:rPr>
              <a:t>#if HEDLEY_HAS_ATTRIBUTE(</a:t>
            </a:r>
            <a:r>
              <a:rPr lang="en-US" sz="1800" dirty="0" err="1">
                <a:latin typeface="Consolas" panose="020B0609020204030204" pitchFamily="49" charset="0"/>
              </a:rPr>
              <a:t>noescape</a:t>
            </a:r>
            <a:r>
              <a:rPr lang="en-US" sz="1800" dirty="0">
                <a:latin typeface="Consolas" panose="020B0609020204030204" pitchFamily="49" charset="0"/>
              </a:rPr>
              <a:t>)</a:t>
            </a:r>
          </a:p>
          <a:p>
            <a:pPr marL="0" indent="0">
              <a:buNone/>
            </a:pPr>
            <a:r>
              <a:rPr lang="en-US" sz="1800" dirty="0">
                <a:latin typeface="Consolas" panose="020B0609020204030204" pitchFamily="49" charset="0"/>
              </a:rPr>
              <a:t>#  define HEDLEY_NO_ESCAPE __attribute__((__</a:t>
            </a:r>
            <a:r>
              <a:rPr lang="en-US" sz="1800" dirty="0" err="1">
                <a:latin typeface="Consolas" panose="020B0609020204030204" pitchFamily="49" charset="0"/>
              </a:rPr>
              <a:t>noescape</a:t>
            </a:r>
            <a:r>
              <a:rPr lang="en-US" sz="1800" dirty="0">
                <a:latin typeface="Consolas" panose="020B0609020204030204" pitchFamily="49" charset="0"/>
              </a:rPr>
              <a:t>__))</a:t>
            </a:r>
          </a:p>
          <a:p>
            <a:pPr marL="0" indent="0">
              <a:buNone/>
            </a:pPr>
            <a:r>
              <a:rPr lang="en-US" sz="1800" dirty="0">
                <a:latin typeface="Consolas" panose="020B0609020204030204" pitchFamily="49" charset="0"/>
              </a:rPr>
              <a:t>#else</a:t>
            </a:r>
          </a:p>
          <a:p>
            <a:pPr marL="0" indent="0">
              <a:buNone/>
            </a:pPr>
            <a:r>
              <a:rPr lang="en-US" sz="1800" dirty="0">
                <a:latin typeface="Consolas" panose="020B0609020204030204" pitchFamily="49" charset="0"/>
              </a:rPr>
              <a:t>#  define HEDLEY_NO_ESCAPE</a:t>
            </a:r>
          </a:p>
          <a:p>
            <a:pPr marL="0" indent="0">
              <a:buNone/>
            </a:pPr>
            <a:r>
              <a:rPr lang="en-US" sz="1800" dirty="0">
                <a:latin typeface="Consolas" panose="020B0609020204030204" pitchFamily="49" charset="0"/>
              </a:rPr>
              <a:t>#endif</a:t>
            </a:r>
          </a:p>
          <a:p>
            <a:pPr marL="0" indent="0">
              <a:buNone/>
            </a:pPr>
            <a:endParaRPr lang="en-US" sz="1800" dirty="0">
              <a:latin typeface="Consolas" panose="020B0609020204030204" pitchFamily="49" charset="0"/>
            </a:endParaRPr>
          </a:p>
          <a:p>
            <a:r>
              <a:rPr lang="en-US" dirty="0"/>
              <a:t>Known limitation: </a:t>
            </a:r>
            <a:r>
              <a:rPr lang="en-US" dirty="0" err="1"/>
              <a:t>noalias</a:t>
            </a:r>
            <a:endParaRPr lang="en-US" dirty="0"/>
          </a:p>
          <a:p>
            <a:pPr lvl="1"/>
            <a:r>
              <a:rPr lang="en-US" dirty="0"/>
              <a:t>Check if still applicable:  </a:t>
            </a:r>
            <a:r>
              <a:rPr lang="en-US" dirty="0">
                <a:hlinkClick r:id="rId3"/>
              </a:rPr>
              <a:t>https://github.com/nemequ/hedley/issues/54</a:t>
            </a:r>
            <a:r>
              <a:rPr lang="en-US" dirty="0"/>
              <a:t>)</a:t>
            </a:r>
          </a:p>
          <a:p>
            <a:pPr lvl="1"/>
            <a:r>
              <a:rPr lang="en-US" dirty="0"/>
              <a:t>Or use the fork: </a:t>
            </a:r>
            <a:r>
              <a:rPr lang="en-US" dirty="0">
                <a:hlinkClick r:id="rId4"/>
              </a:rPr>
              <a:t>https://github.com/OfekShilon/hedley</a:t>
            </a:r>
            <a:endParaRPr lang="en-US" dirty="0"/>
          </a:p>
          <a:p>
            <a:r>
              <a:rPr lang="en-US" dirty="0"/>
              <a:t>Can be used to find analogues in other compilers (Sun pragmas etc.)</a:t>
            </a:r>
          </a:p>
          <a:p>
            <a:endParaRPr lang="en-US" sz="1800" dirty="0">
              <a:latin typeface="Consolas" panose="020B0609020204030204" pitchFamily="49" charset="0"/>
            </a:endParaRPr>
          </a:p>
        </p:txBody>
      </p:sp>
      <p:sp>
        <p:nvSpPr>
          <p:cNvPr id="4" name="Slide Number Placeholder 3">
            <a:extLst>
              <a:ext uri="{FF2B5EF4-FFF2-40B4-BE49-F238E27FC236}">
                <a16:creationId xmlns:a16="http://schemas.microsoft.com/office/drawing/2014/main" id="{7D830FAA-49E2-A59A-E22A-515FB1783183}"/>
              </a:ext>
            </a:extLst>
          </p:cNvPr>
          <p:cNvSpPr>
            <a:spLocks noGrp="1"/>
          </p:cNvSpPr>
          <p:nvPr>
            <p:ph type="sldNum" sz="quarter" idx="12"/>
          </p:nvPr>
        </p:nvSpPr>
        <p:spPr/>
        <p:txBody>
          <a:bodyPr/>
          <a:lstStyle/>
          <a:p>
            <a:fld id="{4551313B-F9A9-4896-9AB5-F69062CC74C7}" type="slidenum">
              <a:rPr lang="LID4096" smtClean="0"/>
              <a:t>42</a:t>
            </a:fld>
            <a:endParaRPr lang="LID4096"/>
          </a:p>
        </p:txBody>
      </p:sp>
    </p:spTree>
    <p:extLst>
      <p:ext uri="{BB962C8B-B14F-4D97-AF65-F5344CB8AC3E}">
        <p14:creationId xmlns:p14="http://schemas.microsoft.com/office/powerpoint/2010/main" val="36569168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0FD08-85CD-DD17-B0F5-A91448A30FEA}"/>
              </a:ext>
            </a:extLst>
          </p:cNvPr>
          <p:cNvSpPr>
            <a:spLocks noGrp="1"/>
          </p:cNvSpPr>
          <p:nvPr>
            <p:ph type="title"/>
          </p:nvPr>
        </p:nvSpPr>
        <p:spPr/>
        <p:txBody>
          <a:bodyPr/>
          <a:lstStyle/>
          <a:p>
            <a:r>
              <a:rPr lang="en-US" dirty="0"/>
              <a:t>Rust</a:t>
            </a:r>
          </a:p>
        </p:txBody>
      </p:sp>
      <p:sp>
        <p:nvSpPr>
          <p:cNvPr id="3" name="Content Placeholder 2">
            <a:extLst>
              <a:ext uri="{FF2B5EF4-FFF2-40B4-BE49-F238E27FC236}">
                <a16:creationId xmlns:a16="http://schemas.microsoft.com/office/drawing/2014/main" id="{7F5EEF03-181E-CD83-957C-C7342759294F}"/>
              </a:ext>
            </a:extLst>
          </p:cNvPr>
          <p:cNvSpPr>
            <a:spLocks noGrp="1"/>
          </p:cNvSpPr>
          <p:nvPr>
            <p:ph idx="1"/>
          </p:nvPr>
        </p:nvSpPr>
        <p:spPr>
          <a:xfrm>
            <a:off x="838200" y="1690688"/>
            <a:ext cx="10515600" cy="4486275"/>
          </a:xfrm>
        </p:spPr>
        <p:txBody>
          <a:bodyPr>
            <a:normAutofit/>
          </a:bodyPr>
          <a:lstStyle/>
          <a:p>
            <a:pPr marL="0" indent="0">
              <a:buNone/>
            </a:pPr>
            <a:r>
              <a:rPr lang="en-US" sz="2000" dirty="0"/>
              <a:t>The borrow-checker has some good news for alias analysis: </a:t>
            </a:r>
            <a:r>
              <a:rPr lang="en-US" sz="2000" dirty="0">
                <a:hlinkClick r:id="rId3"/>
              </a:rPr>
              <a:t>https://godbolt.org/z/q9ox6n755</a:t>
            </a:r>
            <a:endParaRPr lang="en-US" sz="2000" dirty="0"/>
          </a:p>
          <a:p>
            <a:pPr marL="0" indent="0">
              <a:buNone/>
            </a:pPr>
            <a:endParaRPr lang="en-US" sz="2000" dirty="0"/>
          </a:p>
        </p:txBody>
      </p:sp>
      <p:sp>
        <p:nvSpPr>
          <p:cNvPr id="4" name="Slide Number Placeholder 3">
            <a:extLst>
              <a:ext uri="{FF2B5EF4-FFF2-40B4-BE49-F238E27FC236}">
                <a16:creationId xmlns:a16="http://schemas.microsoft.com/office/drawing/2014/main" id="{CE0565DA-CE8D-C7F3-148C-EB9F01FC699E}"/>
              </a:ext>
            </a:extLst>
          </p:cNvPr>
          <p:cNvSpPr>
            <a:spLocks noGrp="1"/>
          </p:cNvSpPr>
          <p:nvPr>
            <p:ph type="sldNum" sz="quarter" idx="12"/>
          </p:nvPr>
        </p:nvSpPr>
        <p:spPr/>
        <p:txBody>
          <a:bodyPr/>
          <a:lstStyle/>
          <a:p>
            <a:fld id="{4551313B-F9A9-4896-9AB5-F69062CC74C7}" type="slidenum">
              <a:rPr lang="LID4096" smtClean="0"/>
              <a:t>43</a:t>
            </a:fld>
            <a:endParaRPr lang="LID4096"/>
          </a:p>
        </p:txBody>
      </p:sp>
      <p:pic>
        <p:nvPicPr>
          <p:cNvPr id="9" name="Picture 8">
            <a:extLst>
              <a:ext uri="{FF2B5EF4-FFF2-40B4-BE49-F238E27FC236}">
                <a16:creationId xmlns:a16="http://schemas.microsoft.com/office/drawing/2014/main" id="{7164119C-0D20-E24C-176A-A28848855687}"/>
              </a:ext>
            </a:extLst>
          </p:cNvPr>
          <p:cNvPicPr>
            <a:picLocks noChangeAspect="1"/>
          </p:cNvPicPr>
          <p:nvPr/>
        </p:nvPicPr>
        <p:blipFill>
          <a:blip r:embed="rId4"/>
          <a:stretch>
            <a:fillRect/>
          </a:stretch>
        </p:blipFill>
        <p:spPr>
          <a:xfrm>
            <a:off x="372913" y="2206607"/>
            <a:ext cx="7538484" cy="3714050"/>
          </a:xfrm>
          <a:prstGeom prst="rect">
            <a:avLst/>
          </a:prstGeom>
          <a:ln w="19050">
            <a:solidFill>
              <a:schemeClr val="accent1"/>
            </a:solidFill>
          </a:ln>
        </p:spPr>
      </p:pic>
      <p:pic>
        <p:nvPicPr>
          <p:cNvPr id="15" name="Picture 14">
            <a:extLst>
              <a:ext uri="{FF2B5EF4-FFF2-40B4-BE49-F238E27FC236}">
                <a16:creationId xmlns:a16="http://schemas.microsoft.com/office/drawing/2014/main" id="{F3B4351A-D86C-42F9-C637-F73B5C4A8D55}"/>
              </a:ext>
            </a:extLst>
          </p:cNvPr>
          <p:cNvPicPr>
            <a:picLocks noChangeAspect="1"/>
          </p:cNvPicPr>
          <p:nvPr/>
        </p:nvPicPr>
        <p:blipFill>
          <a:blip r:embed="rId5"/>
          <a:stretch>
            <a:fillRect/>
          </a:stretch>
        </p:blipFill>
        <p:spPr>
          <a:xfrm>
            <a:off x="1255299" y="3429000"/>
            <a:ext cx="4313294" cy="1348857"/>
          </a:xfrm>
          <a:prstGeom prst="rect">
            <a:avLst/>
          </a:prstGeom>
          <a:ln w="88900" cap="sq" cmpd="thickThin">
            <a:solidFill>
              <a:srgbClr val="000000"/>
            </a:solidFill>
            <a:prstDash val="solid"/>
            <a:miter lim="800000"/>
          </a:ln>
          <a:effectLst>
            <a:innerShdw blurRad="76200">
              <a:srgbClr val="000000"/>
            </a:innerShdw>
          </a:effectLst>
        </p:spPr>
      </p:pic>
      <p:pic>
        <p:nvPicPr>
          <p:cNvPr id="17" name="Picture 16">
            <a:extLst>
              <a:ext uri="{FF2B5EF4-FFF2-40B4-BE49-F238E27FC236}">
                <a16:creationId xmlns:a16="http://schemas.microsoft.com/office/drawing/2014/main" id="{A2456F30-A50F-73CB-8CCE-6A7103217404}"/>
              </a:ext>
            </a:extLst>
          </p:cNvPr>
          <p:cNvPicPr>
            <a:picLocks noChangeAspect="1"/>
          </p:cNvPicPr>
          <p:nvPr/>
        </p:nvPicPr>
        <p:blipFill>
          <a:blip r:embed="rId6"/>
          <a:stretch>
            <a:fillRect/>
          </a:stretch>
        </p:blipFill>
        <p:spPr>
          <a:xfrm>
            <a:off x="6513689" y="2873847"/>
            <a:ext cx="4423012" cy="3226197"/>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91465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872E0D3-E03E-2A63-DE3A-1F16F958E816}"/>
              </a:ext>
            </a:extLst>
          </p:cNvPr>
          <p:cNvPicPr>
            <a:picLocks noChangeAspect="1"/>
          </p:cNvPicPr>
          <p:nvPr/>
        </p:nvPicPr>
        <p:blipFill>
          <a:blip r:embed="rId3"/>
          <a:stretch>
            <a:fillRect/>
          </a:stretch>
        </p:blipFill>
        <p:spPr>
          <a:xfrm>
            <a:off x="839044" y="2516838"/>
            <a:ext cx="3599606" cy="36108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8800FB1B-A9E1-6073-3DEB-0AC0EF75223F}"/>
              </a:ext>
            </a:extLst>
          </p:cNvPr>
          <p:cNvSpPr>
            <a:spLocks noGrp="1"/>
          </p:cNvSpPr>
          <p:nvPr>
            <p:ph type="title"/>
          </p:nvPr>
        </p:nvSpPr>
        <p:spPr/>
        <p:txBody>
          <a:bodyPr/>
          <a:lstStyle/>
          <a:p>
            <a:r>
              <a:rPr lang="en-US" dirty="0"/>
              <a:t>Carbon</a:t>
            </a:r>
          </a:p>
        </p:txBody>
      </p:sp>
      <p:sp>
        <p:nvSpPr>
          <p:cNvPr id="3" name="Content Placeholder 2">
            <a:extLst>
              <a:ext uri="{FF2B5EF4-FFF2-40B4-BE49-F238E27FC236}">
                <a16:creationId xmlns:a16="http://schemas.microsoft.com/office/drawing/2014/main" id="{F72923FC-BCA8-8677-1ACE-E5049C5DF6F7}"/>
              </a:ext>
            </a:extLst>
          </p:cNvPr>
          <p:cNvSpPr>
            <a:spLocks noGrp="1"/>
          </p:cNvSpPr>
          <p:nvPr>
            <p:ph idx="1"/>
          </p:nvPr>
        </p:nvSpPr>
        <p:spPr>
          <a:xfrm>
            <a:off x="838200" y="1593399"/>
            <a:ext cx="10515600" cy="4351338"/>
          </a:xfrm>
        </p:spPr>
        <p:txBody>
          <a:bodyPr>
            <a:normAutofit/>
          </a:bodyPr>
          <a:lstStyle/>
          <a:p>
            <a:pPr marL="0" indent="0">
              <a:buNone/>
            </a:pPr>
            <a:r>
              <a:rPr lang="en-US" sz="2400" dirty="0"/>
              <a:t>Carries some good news about escape analysis: </a:t>
            </a:r>
            <a:br>
              <a:rPr lang="en-US" sz="2400" dirty="0"/>
            </a:br>
            <a:r>
              <a:rPr lang="en-US" sz="1800" dirty="0">
                <a:hlinkClick r:id="rId4"/>
              </a:rPr>
              <a:t>https://www.foonathan.net/2022/07/carbon-calling-convention/</a:t>
            </a:r>
            <a:endParaRPr lang="en-US" sz="1800" dirty="0"/>
          </a:p>
          <a:p>
            <a:pPr marL="0" indent="0">
              <a:buNone/>
            </a:pPr>
            <a:endParaRPr lang="en-US" sz="2400" dirty="0"/>
          </a:p>
        </p:txBody>
      </p:sp>
      <p:sp>
        <p:nvSpPr>
          <p:cNvPr id="4" name="Slide Number Placeholder 3">
            <a:extLst>
              <a:ext uri="{FF2B5EF4-FFF2-40B4-BE49-F238E27FC236}">
                <a16:creationId xmlns:a16="http://schemas.microsoft.com/office/drawing/2014/main" id="{DC41D562-EC5F-A145-8A47-24F51D8D0CFE}"/>
              </a:ext>
            </a:extLst>
          </p:cNvPr>
          <p:cNvSpPr>
            <a:spLocks noGrp="1"/>
          </p:cNvSpPr>
          <p:nvPr>
            <p:ph type="sldNum" sz="quarter" idx="12"/>
          </p:nvPr>
        </p:nvSpPr>
        <p:spPr/>
        <p:txBody>
          <a:bodyPr/>
          <a:lstStyle/>
          <a:p>
            <a:fld id="{4551313B-F9A9-4896-9AB5-F69062CC74C7}" type="slidenum">
              <a:rPr lang="LID4096" smtClean="0"/>
              <a:t>44</a:t>
            </a:fld>
            <a:endParaRPr lang="LID4096"/>
          </a:p>
        </p:txBody>
      </p:sp>
      <p:pic>
        <p:nvPicPr>
          <p:cNvPr id="6" name="Picture 5">
            <a:extLst>
              <a:ext uri="{FF2B5EF4-FFF2-40B4-BE49-F238E27FC236}">
                <a16:creationId xmlns:a16="http://schemas.microsoft.com/office/drawing/2014/main" id="{E663E3DB-9E94-D13E-8D58-90A7EE5FC2FF}"/>
              </a:ext>
            </a:extLst>
          </p:cNvPr>
          <p:cNvPicPr>
            <a:picLocks noChangeAspect="1"/>
          </p:cNvPicPr>
          <p:nvPr/>
        </p:nvPicPr>
        <p:blipFill rotWithShape="1">
          <a:blip r:embed="rId5"/>
          <a:srcRect t="16586"/>
          <a:stretch/>
        </p:blipFill>
        <p:spPr>
          <a:xfrm>
            <a:off x="3822701" y="2918962"/>
            <a:ext cx="4526683" cy="35787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1" name="Group 20">
            <a:extLst>
              <a:ext uri="{FF2B5EF4-FFF2-40B4-BE49-F238E27FC236}">
                <a16:creationId xmlns:a16="http://schemas.microsoft.com/office/drawing/2014/main" id="{E801A009-D59C-2751-827D-0B0EAEF596DA}"/>
              </a:ext>
            </a:extLst>
          </p:cNvPr>
          <p:cNvGrpSpPr/>
          <p:nvPr/>
        </p:nvGrpSpPr>
        <p:grpSpPr>
          <a:xfrm>
            <a:off x="5336309" y="3113764"/>
            <a:ext cx="349387" cy="141305"/>
            <a:chOff x="8201025" y="3038475"/>
            <a:chExt cx="1221581" cy="307181"/>
          </a:xfrm>
        </p:grpSpPr>
        <p:cxnSp>
          <p:nvCxnSpPr>
            <p:cNvPr id="9" name="Straight Connector 8">
              <a:extLst>
                <a:ext uri="{FF2B5EF4-FFF2-40B4-BE49-F238E27FC236}">
                  <a16:creationId xmlns:a16="http://schemas.microsoft.com/office/drawing/2014/main" id="{2A96A7DF-2844-19E1-02E4-EF73E99257CE}"/>
                </a:ext>
              </a:extLst>
            </p:cNvPr>
            <p:cNvCxnSpPr>
              <a:cxnSpLocks/>
            </p:cNvCxnSpPr>
            <p:nvPr/>
          </p:nvCxnSpPr>
          <p:spPr>
            <a:xfrm>
              <a:off x="8201025" y="3038475"/>
              <a:ext cx="1221581" cy="30718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CE32939-F599-579E-436F-E2E333540897}"/>
                </a:ext>
              </a:extLst>
            </p:cNvPr>
            <p:cNvCxnSpPr>
              <a:cxnSpLocks/>
            </p:cNvCxnSpPr>
            <p:nvPr/>
          </p:nvCxnSpPr>
          <p:spPr>
            <a:xfrm flipV="1">
              <a:off x="8201025" y="3038475"/>
              <a:ext cx="1221581" cy="30718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3" name="TextBox 22">
            <a:extLst>
              <a:ext uri="{FF2B5EF4-FFF2-40B4-BE49-F238E27FC236}">
                <a16:creationId xmlns:a16="http://schemas.microsoft.com/office/drawing/2014/main" id="{129BA6D2-693E-CF7F-0CB3-DDC0CDDE9B8C}"/>
              </a:ext>
            </a:extLst>
          </p:cNvPr>
          <p:cNvSpPr txBox="1"/>
          <p:nvPr/>
        </p:nvSpPr>
        <p:spPr>
          <a:xfrm>
            <a:off x="8369300" y="5975971"/>
            <a:ext cx="3505200" cy="369332"/>
          </a:xfrm>
          <a:prstGeom prst="rect">
            <a:avLst/>
          </a:prstGeom>
          <a:noFill/>
        </p:spPr>
        <p:txBody>
          <a:bodyPr wrap="square">
            <a:spAutoFit/>
          </a:bodyPr>
          <a:lstStyle/>
          <a:p>
            <a:r>
              <a:rPr lang="en-US" dirty="0">
                <a:hlinkClick r:id="rId6"/>
              </a:rPr>
              <a:t>https://godbolt.org/z/Eo1jv97dW</a:t>
            </a:r>
            <a:endParaRPr lang="en-US" dirty="0"/>
          </a:p>
        </p:txBody>
      </p:sp>
    </p:spTree>
    <p:extLst>
      <p:ext uri="{BB962C8B-B14F-4D97-AF65-F5344CB8AC3E}">
        <p14:creationId xmlns:p14="http://schemas.microsoft.com/office/powerpoint/2010/main" val="62468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97F85-A489-B7FB-C397-D0DFC3E6DE6D}"/>
              </a:ext>
            </a:extLst>
          </p:cNvPr>
          <p:cNvSpPr>
            <a:spLocks noGrp="1"/>
          </p:cNvSpPr>
          <p:nvPr>
            <p:ph type="title"/>
          </p:nvPr>
        </p:nvSpPr>
        <p:spPr/>
        <p:txBody>
          <a:bodyPr/>
          <a:lstStyle/>
          <a:p>
            <a:r>
              <a:rPr lang="en-US" dirty="0">
                <a:cs typeface="Calibri Light"/>
              </a:rPr>
              <a:t>Impact?</a:t>
            </a:r>
            <a:endParaRPr lang="en-US" dirty="0"/>
          </a:p>
        </p:txBody>
      </p:sp>
      <p:sp>
        <p:nvSpPr>
          <p:cNvPr id="3" name="Content Placeholder 2">
            <a:extLst>
              <a:ext uri="{FF2B5EF4-FFF2-40B4-BE49-F238E27FC236}">
                <a16:creationId xmlns:a16="http://schemas.microsoft.com/office/drawing/2014/main" id="{16E4564F-5241-F8CC-CC90-ADBE507A1097}"/>
              </a:ext>
            </a:extLst>
          </p:cNvPr>
          <p:cNvSpPr>
            <a:spLocks noGrp="1"/>
          </p:cNvSpPr>
          <p:nvPr>
            <p:ph idx="1"/>
          </p:nvPr>
        </p:nvSpPr>
        <p:spPr/>
        <p:txBody>
          <a:bodyPr vert="horz" lIns="91440" tIns="45720" rIns="91440" bIns="45720" rtlCol="0" anchor="t">
            <a:normAutofit/>
          </a:bodyPr>
          <a:lstStyle/>
          <a:p>
            <a:r>
              <a:rPr lang="en-US" dirty="0">
                <a:ea typeface="+mn-lt"/>
                <a:cs typeface="+mn-lt"/>
              </a:rPr>
              <a:t>Academic works</a:t>
            </a:r>
          </a:p>
          <a:p>
            <a:pPr lvl="1"/>
            <a:r>
              <a:rPr lang="en-US" dirty="0">
                <a:ea typeface="+mn-lt"/>
                <a:cs typeface="+mn-lt"/>
              </a:rPr>
              <a:t>PETOSPA: …. Optimistic Static Program Annotations   </a:t>
            </a:r>
            <a:r>
              <a:rPr lang="en-US" sz="1300" dirty="0">
                <a:ea typeface="+mn-lt"/>
                <a:cs typeface="+mn-lt"/>
              </a:rPr>
              <a:t>(</a:t>
            </a:r>
            <a:r>
              <a:rPr lang="en-US" sz="1300" dirty="0" err="1">
                <a:ea typeface="+mn-lt"/>
                <a:cs typeface="+mn-lt"/>
              </a:rPr>
              <a:t>Doerfert</a:t>
            </a:r>
            <a:r>
              <a:rPr lang="en-US" sz="1300" dirty="0">
                <a:ea typeface="+mn-lt"/>
                <a:cs typeface="+mn-lt"/>
              </a:rPr>
              <a:t>, </a:t>
            </a:r>
            <a:r>
              <a:rPr lang="en-US" sz="1300" dirty="0" err="1">
                <a:ea typeface="+mn-lt"/>
                <a:cs typeface="+mn-lt"/>
              </a:rPr>
              <a:t>Homerding</a:t>
            </a:r>
            <a:r>
              <a:rPr lang="en-US" sz="1300" dirty="0">
                <a:ea typeface="+mn-lt"/>
                <a:cs typeface="+mn-lt"/>
              </a:rPr>
              <a:t>, Finkel 2019)</a:t>
            </a:r>
            <a:br>
              <a:rPr lang="en-US" sz="1800" dirty="0">
                <a:ea typeface="+mn-lt"/>
                <a:cs typeface="+mn-lt"/>
              </a:rPr>
            </a:br>
            <a:r>
              <a:rPr lang="en-US" sz="1800" dirty="0">
                <a:ea typeface="+mn-lt"/>
                <a:cs typeface="+mn-lt"/>
              </a:rPr>
              <a:t>   </a:t>
            </a:r>
            <a:r>
              <a:rPr lang="en-US" sz="1500" dirty="0">
                <a:ea typeface="+mn-lt"/>
                <a:cs typeface="+mn-lt"/>
              </a:rPr>
              <a:t>                      </a:t>
            </a:r>
            <a:r>
              <a:rPr lang="en-US" sz="1500" dirty="0">
                <a:ea typeface="+mn-lt"/>
                <a:cs typeface="+mn-lt"/>
                <a:hlinkClick r:id="rId2"/>
              </a:rPr>
              <a:t>https://github.com/jdoerfert/PETOSPA/blob/master/ISC19.pdf</a:t>
            </a:r>
            <a:endParaRPr lang="en-US" sz="1500" dirty="0">
              <a:ea typeface="+mn-lt"/>
              <a:cs typeface="+mn-lt"/>
            </a:endParaRPr>
          </a:p>
          <a:p>
            <a:pPr lvl="2"/>
            <a:r>
              <a:rPr lang="en-US" dirty="0">
                <a:ea typeface="+mn-lt"/>
                <a:cs typeface="+mn-lt"/>
              </a:rPr>
              <a:t>~15%-20%  speedup</a:t>
            </a:r>
          </a:p>
          <a:p>
            <a:pPr lvl="1"/>
            <a:r>
              <a:rPr lang="en-US" dirty="0">
                <a:ea typeface="+mn-lt"/>
                <a:cs typeface="+mn-lt"/>
              </a:rPr>
              <a:t>ORAQL: Optimistic Responses to Alias Queries in LLVM</a:t>
            </a:r>
            <a:r>
              <a:rPr lang="en-US" sz="2200" dirty="0">
                <a:cs typeface="Calibri"/>
              </a:rPr>
              <a:t> </a:t>
            </a:r>
            <a:r>
              <a:rPr lang="en-US" sz="1300" dirty="0">
                <a:cs typeface="Calibri"/>
              </a:rPr>
              <a:t> (</a:t>
            </a:r>
            <a:r>
              <a:rPr lang="en-US" sz="1300" dirty="0" err="1">
                <a:cs typeface="Calibri"/>
              </a:rPr>
              <a:t>Hückelheim</a:t>
            </a:r>
            <a:r>
              <a:rPr lang="en-US" sz="1300" dirty="0">
                <a:cs typeface="Calibri"/>
              </a:rPr>
              <a:t>, </a:t>
            </a:r>
            <a:r>
              <a:rPr lang="en-US" sz="1300" dirty="0" err="1">
                <a:cs typeface="Calibri"/>
              </a:rPr>
              <a:t>Doerfert</a:t>
            </a:r>
            <a:r>
              <a:rPr lang="en-US" sz="1300" dirty="0">
                <a:cs typeface="Calibri"/>
              </a:rPr>
              <a:t> 2021)</a:t>
            </a:r>
            <a:br>
              <a:rPr lang="en-US" sz="1800" dirty="0">
                <a:ea typeface="+mn-lt"/>
                <a:cs typeface="+mn-lt"/>
              </a:rPr>
            </a:br>
            <a:r>
              <a:rPr lang="en-US" sz="1800" dirty="0">
                <a:ea typeface="+mn-lt"/>
                <a:cs typeface="+mn-lt"/>
              </a:rPr>
              <a:t>       </a:t>
            </a:r>
            <a:r>
              <a:rPr lang="en-US" sz="1300" dirty="0">
                <a:ea typeface="+mn-lt"/>
                <a:cs typeface="+mn-lt"/>
              </a:rPr>
              <a:t>                </a:t>
            </a:r>
            <a:r>
              <a:rPr lang="en-US" sz="1300" dirty="0">
                <a:ea typeface="+mn-lt"/>
                <a:cs typeface="+mn-lt"/>
                <a:hlinkClick r:id="rId3"/>
              </a:rPr>
              <a:t>https://www.youtube.com/watch?v=7UVB5AFJM1w</a:t>
            </a:r>
            <a:endParaRPr lang="en-US" sz="1300" dirty="0">
              <a:ea typeface="+mn-lt"/>
              <a:cs typeface="+mn-lt"/>
            </a:endParaRPr>
          </a:p>
          <a:p>
            <a:pPr lvl="2"/>
            <a:r>
              <a:rPr lang="en-US" dirty="0">
                <a:ea typeface="+mn-lt"/>
                <a:cs typeface="+mn-lt"/>
              </a:rPr>
              <a:t>No impact</a:t>
            </a:r>
          </a:p>
          <a:p>
            <a:pPr lvl="1"/>
            <a:r>
              <a:rPr lang="en-US" dirty="0">
                <a:ea typeface="+mn-lt"/>
                <a:cs typeface="+mn-lt"/>
              </a:rPr>
              <a:t>HTO: ... Optimization via Annotated Headers </a:t>
            </a:r>
            <a:r>
              <a:rPr lang="en-US" sz="1300" dirty="0">
                <a:ea typeface="+mn-lt"/>
                <a:cs typeface="+mn-lt"/>
              </a:rPr>
              <a:t>(Moses, </a:t>
            </a:r>
            <a:r>
              <a:rPr lang="en-US" sz="1300" dirty="0" err="1">
                <a:ea typeface="+mn-lt"/>
                <a:cs typeface="+mn-lt"/>
              </a:rPr>
              <a:t>Doerfert</a:t>
            </a:r>
            <a:r>
              <a:rPr lang="en-US" sz="1300" dirty="0">
                <a:ea typeface="+mn-lt"/>
                <a:cs typeface="+mn-lt"/>
              </a:rPr>
              <a:t> 2019)</a:t>
            </a:r>
            <a:br>
              <a:rPr lang="en-US" sz="1500" dirty="0">
                <a:ea typeface="+mn-lt"/>
                <a:cs typeface="+mn-lt"/>
              </a:rPr>
            </a:br>
            <a:r>
              <a:rPr lang="en-US" sz="1500" dirty="0">
                <a:ea typeface="+mn-lt"/>
                <a:cs typeface="+mn-lt"/>
              </a:rPr>
              <a:t>	        </a:t>
            </a:r>
            <a:r>
              <a:rPr lang="en-US" sz="1500" dirty="0">
                <a:ea typeface="+mn-lt"/>
                <a:cs typeface="+mn-lt"/>
                <a:hlinkClick r:id="rId4"/>
              </a:rPr>
              <a:t>https://www.youtube.com/watch?v=elmio6AoyK0</a:t>
            </a:r>
            <a:endParaRPr lang="en-US" sz="1500" dirty="0">
              <a:ea typeface="+mn-lt"/>
              <a:cs typeface="+mn-lt"/>
            </a:endParaRPr>
          </a:p>
          <a:p>
            <a:pPr lvl="2"/>
            <a:r>
              <a:rPr lang="en-US" dirty="0">
                <a:ea typeface="+mn-lt"/>
                <a:cs typeface="+mn-lt"/>
              </a:rPr>
              <a:t>~50% of full LTO gains</a:t>
            </a:r>
          </a:p>
          <a:p>
            <a:r>
              <a:rPr lang="en-US" dirty="0">
                <a:ea typeface="+mn-lt"/>
                <a:cs typeface="+mn-lt"/>
              </a:rPr>
              <a:t>Personal experience:  6 µs -&gt; 4.6 µs</a:t>
            </a:r>
          </a:p>
          <a:p>
            <a:endParaRPr lang="en-US" dirty="0">
              <a:ea typeface="+mn-lt"/>
              <a:cs typeface="+mn-lt"/>
            </a:endParaRPr>
          </a:p>
        </p:txBody>
      </p:sp>
      <p:sp>
        <p:nvSpPr>
          <p:cNvPr id="4" name="Slide Number Placeholder 3">
            <a:extLst>
              <a:ext uri="{FF2B5EF4-FFF2-40B4-BE49-F238E27FC236}">
                <a16:creationId xmlns:a16="http://schemas.microsoft.com/office/drawing/2014/main" id="{5F348150-B3D2-07A4-3679-2E9075AB150E}"/>
              </a:ext>
            </a:extLst>
          </p:cNvPr>
          <p:cNvSpPr>
            <a:spLocks noGrp="1"/>
          </p:cNvSpPr>
          <p:nvPr>
            <p:ph type="sldNum" sz="quarter" idx="12"/>
          </p:nvPr>
        </p:nvSpPr>
        <p:spPr/>
        <p:txBody>
          <a:bodyPr/>
          <a:lstStyle/>
          <a:p>
            <a:fld id="{4551313B-F9A9-4896-9AB5-F69062CC74C7}" type="slidenum">
              <a:rPr lang="LID4096" smtClean="0"/>
              <a:t>45</a:t>
            </a:fld>
            <a:endParaRPr lang="LID4096"/>
          </a:p>
        </p:txBody>
      </p:sp>
    </p:spTree>
    <p:extLst>
      <p:ext uri="{BB962C8B-B14F-4D97-AF65-F5344CB8AC3E}">
        <p14:creationId xmlns:p14="http://schemas.microsoft.com/office/powerpoint/2010/main" val="36432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97F85-A489-B7FB-C397-D0DFC3E6DE6D}"/>
              </a:ext>
            </a:extLst>
          </p:cNvPr>
          <p:cNvSpPr>
            <a:spLocks noGrp="1"/>
          </p:cNvSpPr>
          <p:nvPr>
            <p:ph type="title"/>
          </p:nvPr>
        </p:nvSpPr>
        <p:spPr/>
        <p:txBody>
          <a:bodyPr/>
          <a:lstStyle/>
          <a:p>
            <a:r>
              <a:rPr lang="en-US" dirty="0">
                <a:ea typeface="+mn-lt"/>
                <a:cs typeface="+mn-lt"/>
              </a:rPr>
              <a:t>Recommendations</a:t>
            </a:r>
            <a:endParaRPr lang="en-US" dirty="0"/>
          </a:p>
        </p:txBody>
      </p:sp>
      <p:sp>
        <p:nvSpPr>
          <p:cNvPr id="3" name="Content Placeholder 2">
            <a:extLst>
              <a:ext uri="{FF2B5EF4-FFF2-40B4-BE49-F238E27FC236}">
                <a16:creationId xmlns:a16="http://schemas.microsoft.com/office/drawing/2014/main" id="{16E4564F-5241-F8CC-CC90-ADBE507A1097}"/>
              </a:ext>
            </a:extLst>
          </p:cNvPr>
          <p:cNvSpPr>
            <a:spLocks noGrp="1"/>
          </p:cNvSpPr>
          <p:nvPr>
            <p:ph idx="1"/>
          </p:nvPr>
        </p:nvSpPr>
        <p:spPr/>
        <p:txBody>
          <a:bodyPr vert="horz" lIns="91440" tIns="45720" rIns="91440" bIns="45720" rtlCol="0" anchor="t">
            <a:normAutofit/>
          </a:bodyPr>
          <a:lstStyle/>
          <a:p>
            <a:r>
              <a:rPr lang="en-US" dirty="0">
                <a:ea typeface="+mn-lt"/>
                <a:cs typeface="+mn-lt"/>
              </a:rPr>
              <a:t>Concentrate on known bottlenecks,</a:t>
            </a:r>
          </a:p>
          <a:p>
            <a:r>
              <a:rPr lang="en-US" dirty="0">
                <a:ea typeface="+mn-lt"/>
                <a:cs typeface="+mn-lt"/>
              </a:rPr>
              <a:t>Invest when you </a:t>
            </a:r>
          </a:p>
          <a:p>
            <a:pPr lvl="1"/>
            <a:r>
              <a:rPr lang="en-US" b="1" dirty="0">
                <a:ea typeface="+mn-lt"/>
                <a:cs typeface="+mn-lt"/>
              </a:rPr>
              <a:t>work at sub-millisecond scale, or</a:t>
            </a:r>
          </a:p>
          <a:p>
            <a:pPr lvl="1"/>
            <a:r>
              <a:rPr lang="en-US" b="1" dirty="0">
                <a:ea typeface="+mn-lt"/>
                <a:cs typeface="+mn-lt"/>
              </a:rPr>
              <a:t>in </a:t>
            </a:r>
            <a:r>
              <a:rPr lang="en-US" b="1" i="1" dirty="0">
                <a:ea typeface="+mn-lt"/>
                <a:cs typeface="+mn-lt"/>
              </a:rPr>
              <a:t>very </a:t>
            </a:r>
            <a:r>
              <a:rPr lang="en-US" b="1" dirty="0">
                <a:ea typeface="+mn-lt"/>
                <a:cs typeface="+mn-lt"/>
              </a:rPr>
              <a:t>tight loops.</a:t>
            </a:r>
          </a:p>
          <a:p>
            <a:pPr lvl="1"/>
            <a:endParaRPr lang="en-US" dirty="0">
              <a:ea typeface="+mn-lt"/>
              <a:cs typeface="+mn-lt"/>
            </a:endParaRPr>
          </a:p>
          <a:p>
            <a:endParaRPr lang="en-US" dirty="0">
              <a:ea typeface="+mn-lt"/>
              <a:cs typeface="+mn-lt"/>
            </a:endParaRPr>
          </a:p>
        </p:txBody>
      </p:sp>
      <p:sp>
        <p:nvSpPr>
          <p:cNvPr id="4" name="Slide Number Placeholder 3">
            <a:extLst>
              <a:ext uri="{FF2B5EF4-FFF2-40B4-BE49-F238E27FC236}">
                <a16:creationId xmlns:a16="http://schemas.microsoft.com/office/drawing/2014/main" id="{5F348150-B3D2-07A4-3679-2E9075AB150E}"/>
              </a:ext>
            </a:extLst>
          </p:cNvPr>
          <p:cNvSpPr>
            <a:spLocks noGrp="1"/>
          </p:cNvSpPr>
          <p:nvPr>
            <p:ph type="sldNum" sz="quarter" idx="12"/>
          </p:nvPr>
        </p:nvSpPr>
        <p:spPr/>
        <p:txBody>
          <a:bodyPr/>
          <a:lstStyle/>
          <a:p>
            <a:fld id="{4551313B-F9A9-4896-9AB5-F69062CC74C7}" type="slidenum">
              <a:rPr lang="LID4096" smtClean="0"/>
              <a:t>46</a:t>
            </a:fld>
            <a:endParaRPr lang="LID4096"/>
          </a:p>
        </p:txBody>
      </p:sp>
    </p:spTree>
    <p:extLst>
      <p:ext uri="{BB962C8B-B14F-4D97-AF65-F5344CB8AC3E}">
        <p14:creationId xmlns:p14="http://schemas.microsoft.com/office/powerpoint/2010/main" val="159157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CDF93-B4EE-42E0-84AA-F312FD8DE398}"/>
              </a:ext>
            </a:extLst>
          </p:cNvPr>
          <p:cNvSpPr>
            <a:spLocks noGrp="1"/>
          </p:cNvSpPr>
          <p:nvPr>
            <p:ph type="title"/>
          </p:nvPr>
        </p:nvSpPr>
        <p:spPr/>
        <p:txBody>
          <a:bodyPr/>
          <a:lstStyle/>
          <a:p>
            <a:r>
              <a:rPr lang="en-US" dirty="0">
                <a:cs typeface="Calibri Light"/>
              </a:rPr>
              <a:t>Final Musing</a:t>
            </a:r>
          </a:p>
        </p:txBody>
      </p:sp>
      <p:sp>
        <p:nvSpPr>
          <p:cNvPr id="3" name="Content Placeholder 2">
            <a:extLst>
              <a:ext uri="{FF2B5EF4-FFF2-40B4-BE49-F238E27FC236}">
                <a16:creationId xmlns:a16="http://schemas.microsoft.com/office/drawing/2014/main" id="{BA8059C2-2AC5-4563-A3EA-4CD830076B0E}"/>
              </a:ext>
            </a:extLst>
          </p:cNvPr>
          <p:cNvSpPr>
            <a:spLocks noGrp="1"/>
          </p:cNvSpPr>
          <p:nvPr>
            <p:ph idx="1"/>
          </p:nvPr>
        </p:nvSpPr>
        <p:spPr/>
        <p:txBody>
          <a:bodyPr vert="horz" lIns="91440" tIns="45720" rIns="91440" bIns="45720" rtlCol="0" anchor="t">
            <a:normAutofit/>
          </a:bodyPr>
          <a:lstStyle/>
          <a:p>
            <a:r>
              <a:rPr lang="en-US" dirty="0">
                <a:ea typeface="+mn-lt"/>
                <a:cs typeface="+mn-lt"/>
              </a:rPr>
              <a:t>The compiler </a:t>
            </a:r>
            <a:r>
              <a:rPr lang="en-US" i="1" dirty="0">
                <a:ea typeface="+mn-lt"/>
                <a:cs typeface="+mn-lt"/>
              </a:rPr>
              <a:t>can</a:t>
            </a:r>
            <a:r>
              <a:rPr lang="en-US" dirty="0">
                <a:ea typeface="+mn-lt"/>
                <a:cs typeface="+mn-lt"/>
              </a:rPr>
              <a:t> talk to you.</a:t>
            </a:r>
          </a:p>
          <a:p>
            <a:r>
              <a:rPr lang="en-US" dirty="0"/>
              <a:t>You can learn to listen.</a:t>
            </a:r>
            <a:endParaRPr lang="en-US" dirty="0">
              <a:cs typeface="Calibri"/>
            </a:endParaRPr>
          </a:p>
          <a:p>
            <a:r>
              <a:rPr lang="en-US" dirty="0">
                <a:cs typeface="Calibri"/>
              </a:rPr>
              <a:t>And even answer.</a:t>
            </a:r>
            <a:endParaRPr lang="en-US" dirty="0"/>
          </a:p>
          <a:p>
            <a:endParaRPr lang="en-US" dirty="0"/>
          </a:p>
          <a:p>
            <a:r>
              <a:rPr lang="en-US" dirty="0"/>
              <a:t>Sometimes.</a:t>
            </a:r>
          </a:p>
        </p:txBody>
      </p:sp>
      <p:sp>
        <p:nvSpPr>
          <p:cNvPr id="4" name="Slide Number Placeholder 3">
            <a:extLst>
              <a:ext uri="{FF2B5EF4-FFF2-40B4-BE49-F238E27FC236}">
                <a16:creationId xmlns:a16="http://schemas.microsoft.com/office/drawing/2014/main" id="{1300A744-A446-49AB-97A3-9325E0E47822}"/>
              </a:ext>
            </a:extLst>
          </p:cNvPr>
          <p:cNvSpPr>
            <a:spLocks noGrp="1"/>
          </p:cNvSpPr>
          <p:nvPr>
            <p:ph type="sldNum" sz="quarter" idx="12"/>
          </p:nvPr>
        </p:nvSpPr>
        <p:spPr/>
        <p:txBody>
          <a:bodyPr/>
          <a:lstStyle/>
          <a:p>
            <a:fld id="{4551313B-F9A9-4896-9AB5-F69062CC74C7}" type="slidenum">
              <a:rPr lang="LID4096" smtClean="0"/>
              <a:t>47</a:t>
            </a:fld>
            <a:endParaRPr lang="LID4096"/>
          </a:p>
        </p:txBody>
      </p:sp>
    </p:spTree>
    <p:extLst>
      <p:ext uri="{BB962C8B-B14F-4D97-AF65-F5344CB8AC3E}">
        <p14:creationId xmlns:p14="http://schemas.microsoft.com/office/powerpoint/2010/main" val="349021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DFB6C-B82B-4D21-825B-24723F27D5CD}"/>
              </a:ext>
            </a:extLst>
          </p:cNvPr>
          <p:cNvSpPr>
            <a:spLocks noGrp="1"/>
          </p:cNvSpPr>
          <p:nvPr>
            <p:ph type="title"/>
          </p:nvPr>
        </p:nvSpPr>
        <p:spPr/>
        <p:txBody>
          <a:bodyPr/>
          <a:lstStyle/>
          <a:p>
            <a:r>
              <a:rPr lang="en-US" dirty="0"/>
              <a:t>Acknowledgements:</a:t>
            </a:r>
            <a:endParaRPr lang="en-US" dirty="0">
              <a:ea typeface="Calibri Light"/>
              <a:cs typeface="Calibri Light"/>
              <a:sym typeface="Wingdings" panose="05000000000000000000" pitchFamily="2" charset="2"/>
            </a:endParaRPr>
          </a:p>
        </p:txBody>
      </p:sp>
      <p:sp>
        <p:nvSpPr>
          <p:cNvPr id="4" name="Slide Number Placeholder 3">
            <a:extLst>
              <a:ext uri="{FF2B5EF4-FFF2-40B4-BE49-F238E27FC236}">
                <a16:creationId xmlns:a16="http://schemas.microsoft.com/office/drawing/2014/main" id="{62766F9E-1071-4671-9D0E-6C5505645F48}"/>
              </a:ext>
            </a:extLst>
          </p:cNvPr>
          <p:cNvSpPr>
            <a:spLocks noGrp="1"/>
          </p:cNvSpPr>
          <p:nvPr>
            <p:ph type="sldNum" sz="quarter" idx="12"/>
          </p:nvPr>
        </p:nvSpPr>
        <p:spPr/>
        <p:txBody>
          <a:bodyPr/>
          <a:lstStyle/>
          <a:p>
            <a:fld id="{4551313B-F9A9-4896-9AB5-F69062CC74C7}" type="slidenum">
              <a:rPr lang="LID4096" smtClean="0"/>
              <a:t>48</a:t>
            </a:fld>
            <a:endParaRPr lang="LID4096"/>
          </a:p>
        </p:txBody>
      </p:sp>
      <p:pic>
        <p:nvPicPr>
          <p:cNvPr id="6" name="Picture 5">
            <a:extLst>
              <a:ext uri="{FF2B5EF4-FFF2-40B4-BE49-F238E27FC236}">
                <a16:creationId xmlns:a16="http://schemas.microsoft.com/office/drawing/2014/main" id="{6363ECB9-8343-0DF8-9F0F-6C8753715695}"/>
              </a:ext>
            </a:extLst>
          </p:cNvPr>
          <p:cNvPicPr>
            <a:picLocks noChangeAspect="1"/>
          </p:cNvPicPr>
          <p:nvPr/>
        </p:nvPicPr>
        <p:blipFill>
          <a:blip r:embed="rId2"/>
          <a:stretch>
            <a:fillRect/>
          </a:stretch>
        </p:blipFill>
        <p:spPr>
          <a:xfrm>
            <a:off x="7408080" y="4875075"/>
            <a:ext cx="853514" cy="624894"/>
          </a:xfrm>
          <a:prstGeom prst="rect">
            <a:avLst/>
          </a:prstGeom>
        </p:spPr>
      </p:pic>
      <p:sp>
        <p:nvSpPr>
          <p:cNvPr id="8" name="TextBox 7">
            <a:extLst>
              <a:ext uri="{FF2B5EF4-FFF2-40B4-BE49-F238E27FC236}">
                <a16:creationId xmlns:a16="http://schemas.microsoft.com/office/drawing/2014/main" id="{745E90F6-E6B4-4911-1BD9-19265AAFB03E}"/>
              </a:ext>
            </a:extLst>
          </p:cNvPr>
          <p:cNvSpPr txBox="1"/>
          <p:nvPr/>
        </p:nvSpPr>
        <p:spPr>
          <a:xfrm>
            <a:off x="8028026" y="4916049"/>
            <a:ext cx="2166685" cy="461665"/>
          </a:xfrm>
          <a:prstGeom prst="rect">
            <a:avLst/>
          </a:prstGeom>
          <a:noFill/>
        </p:spPr>
        <p:txBody>
          <a:bodyPr wrap="square" rtlCol="0">
            <a:spAutoFit/>
          </a:bodyPr>
          <a:lstStyle/>
          <a:p>
            <a:r>
              <a:rPr lang="en-US" sz="2400" dirty="0"/>
              <a:t>@OfekShilon</a:t>
            </a:r>
            <a:endParaRPr lang="LID4096" sz="2400" dirty="0"/>
          </a:p>
        </p:txBody>
      </p:sp>
      <p:sp>
        <p:nvSpPr>
          <p:cNvPr id="9" name="Content Placeholder 8">
            <a:extLst>
              <a:ext uri="{FF2B5EF4-FFF2-40B4-BE49-F238E27FC236}">
                <a16:creationId xmlns:a16="http://schemas.microsoft.com/office/drawing/2014/main" id="{02E9ADB7-5D5B-64DD-7ABF-EA7BD720E2B3}"/>
              </a:ext>
            </a:extLst>
          </p:cNvPr>
          <p:cNvSpPr>
            <a:spLocks noGrp="1"/>
          </p:cNvSpPr>
          <p:nvPr>
            <p:ph idx="1"/>
          </p:nvPr>
        </p:nvSpPr>
        <p:spPr>
          <a:xfrm>
            <a:off x="838200" y="1825625"/>
            <a:ext cx="5448300" cy="3889375"/>
          </a:xfrm>
        </p:spPr>
        <p:txBody>
          <a:bodyPr/>
          <a:lstStyle/>
          <a:p>
            <a:r>
              <a:rPr lang="en-US" dirty="0"/>
              <a:t>Ilan Ben Hagai</a:t>
            </a:r>
          </a:p>
          <a:p>
            <a:r>
              <a:rPr lang="en-US" dirty="0"/>
              <a:t>Oded Sharon</a:t>
            </a:r>
          </a:p>
          <a:p>
            <a:r>
              <a:rPr lang="en-US" dirty="0"/>
              <a:t>Gal Falcon</a:t>
            </a:r>
          </a:p>
          <a:p>
            <a:r>
              <a:rPr lang="en-US" dirty="0"/>
              <a:t>Roi </a:t>
            </a:r>
            <a:r>
              <a:rPr lang="en-US" dirty="0" err="1"/>
              <a:t>Barkan</a:t>
            </a:r>
            <a:endParaRPr lang="en-US" dirty="0"/>
          </a:p>
          <a:p>
            <a:r>
              <a:rPr lang="en-US" dirty="0" err="1"/>
              <a:t>Lior</a:t>
            </a:r>
            <a:r>
              <a:rPr lang="en-US" dirty="0"/>
              <a:t> </a:t>
            </a:r>
            <a:r>
              <a:rPr lang="en-US" dirty="0" err="1"/>
              <a:t>Solodkin</a:t>
            </a:r>
            <a:endParaRPr lang="en-US" dirty="0"/>
          </a:p>
        </p:txBody>
      </p:sp>
    </p:spTree>
    <p:extLst>
      <p:ext uri="{BB962C8B-B14F-4D97-AF65-F5344CB8AC3E}">
        <p14:creationId xmlns:p14="http://schemas.microsoft.com/office/powerpoint/2010/main" val="29726520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7E08071-0B90-6D69-FF1F-DADF00B11D8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4" name="Slide Number Placeholder 3">
            <a:extLst>
              <a:ext uri="{FF2B5EF4-FFF2-40B4-BE49-F238E27FC236}">
                <a16:creationId xmlns:a16="http://schemas.microsoft.com/office/drawing/2014/main" id="{3B1BB1EC-1BAF-957E-CB50-0168E1680DD6}"/>
              </a:ext>
            </a:extLst>
          </p:cNvPr>
          <p:cNvSpPr>
            <a:spLocks noGrp="1"/>
          </p:cNvSpPr>
          <p:nvPr>
            <p:ph type="sldNum" sz="quarter" idx="12"/>
          </p:nvPr>
        </p:nvSpPr>
        <p:spPr/>
        <p:txBody>
          <a:bodyPr/>
          <a:lstStyle/>
          <a:p>
            <a:fld id="{4551313B-F9A9-4896-9AB5-F69062CC74C7}" type="slidenum">
              <a:rPr lang="LID4096" smtClean="0"/>
              <a:t>49</a:t>
            </a:fld>
            <a:endParaRPr lang="LID4096"/>
          </a:p>
        </p:txBody>
      </p:sp>
    </p:spTree>
    <p:extLst>
      <p:ext uri="{BB962C8B-B14F-4D97-AF65-F5344CB8AC3E}">
        <p14:creationId xmlns:p14="http://schemas.microsoft.com/office/powerpoint/2010/main" val="2018762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64A9572-F46E-4806-9DBA-F6B1481F7645}"/>
              </a:ext>
            </a:extLst>
          </p:cNvPr>
          <p:cNvSpPr>
            <a:spLocks noGrp="1"/>
          </p:cNvSpPr>
          <p:nvPr>
            <p:ph type="sldNum" sz="quarter" idx="12"/>
          </p:nvPr>
        </p:nvSpPr>
        <p:spPr/>
        <p:txBody>
          <a:bodyPr/>
          <a:lstStyle/>
          <a:p>
            <a:fld id="{4551313B-F9A9-4896-9AB5-F69062CC74C7}" type="slidenum">
              <a:rPr lang="LID4096" smtClean="0"/>
              <a:t>5</a:t>
            </a:fld>
            <a:endParaRPr lang="LID4096"/>
          </a:p>
        </p:txBody>
      </p:sp>
      <p:sp>
        <p:nvSpPr>
          <p:cNvPr id="5" name="Rectangle: Rounded Corners 4">
            <a:extLst>
              <a:ext uri="{FF2B5EF4-FFF2-40B4-BE49-F238E27FC236}">
                <a16:creationId xmlns:a16="http://schemas.microsoft.com/office/drawing/2014/main" id="{903BEF56-9574-44C6-9D1D-8421CB060894}"/>
              </a:ext>
            </a:extLst>
          </p:cNvPr>
          <p:cNvSpPr/>
          <p:nvPr/>
        </p:nvSpPr>
        <p:spPr>
          <a:xfrm>
            <a:off x="497891" y="727477"/>
            <a:ext cx="3879997" cy="1573619"/>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t>-</a:t>
            </a:r>
            <a:r>
              <a:rPr lang="en-US" sz="5400" dirty="0" err="1"/>
              <a:t>Rpass</a:t>
            </a:r>
            <a:endParaRPr lang="en-US" sz="5400" dirty="0"/>
          </a:p>
        </p:txBody>
      </p:sp>
    </p:spTree>
    <p:custDataLst>
      <p:tags r:id="rId1"/>
    </p:custDataLst>
    <p:extLst>
      <p:ext uri="{BB962C8B-B14F-4D97-AF65-F5344CB8AC3E}">
        <p14:creationId xmlns:p14="http://schemas.microsoft.com/office/powerpoint/2010/main" val="1464078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52E87-6A63-05AC-4E8F-C358765526B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7FC4B78-D879-1A81-4261-3E2F78F581ED}"/>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459251EB-9C71-D316-91E0-76D3773903E9}"/>
              </a:ext>
            </a:extLst>
          </p:cNvPr>
          <p:cNvSpPr>
            <a:spLocks noGrp="1"/>
          </p:cNvSpPr>
          <p:nvPr>
            <p:ph type="sldNum" sz="quarter" idx="12"/>
          </p:nvPr>
        </p:nvSpPr>
        <p:spPr/>
        <p:txBody>
          <a:bodyPr/>
          <a:lstStyle/>
          <a:p>
            <a:fld id="{4551313B-F9A9-4896-9AB5-F69062CC74C7}" type="slidenum">
              <a:rPr lang="LID4096" smtClean="0"/>
              <a:t>50</a:t>
            </a:fld>
            <a:endParaRPr lang="LID4096"/>
          </a:p>
        </p:txBody>
      </p:sp>
    </p:spTree>
    <p:extLst>
      <p:ext uri="{BB962C8B-B14F-4D97-AF65-F5344CB8AC3E}">
        <p14:creationId xmlns:p14="http://schemas.microsoft.com/office/powerpoint/2010/main" val="9758321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EC05E-C5B5-4E48-AEC2-FDAF1E3F74C5}"/>
              </a:ext>
            </a:extLst>
          </p:cNvPr>
          <p:cNvSpPr>
            <a:spLocks noGrp="1"/>
          </p:cNvSpPr>
          <p:nvPr>
            <p:ph type="title"/>
          </p:nvPr>
        </p:nvSpPr>
        <p:spPr/>
        <p:txBody>
          <a:bodyPr/>
          <a:lstStyle/>
          <a:p>
            <a:r>
              <a:rPr lang="en-US" dirty="0"/>
              <a:t>4. “Failed to move load with loop invariant address”</a:t>
            </a:r>
            <a:endParaRPr lang="LID4096" dirty="0"/>
          </a:p>
        </p:txBody>
      </p:sp>
      <p:sp>
        <p:nvSpPr>
          <p:cNvPr id="3" name="Content Placeholder 2">
            <a:extLst>
              <a:ext uri="{FF2B5EF4-FFF2-40B4-BE49-F238E27FC236}">
                <a16:creationId xmlns:a16="http://schemas.microsoft.com/office/drawing/2014/main" id="{45D76B14-8616-44A7-9171-768354C78C34}"/>
              </a:ext>
            </a:extLst>
          </p:cNvPr>
          <p:cNvSpPr>
            <a:spLocks noGrp="1"/>
          </p:cNvSpPr>
          <p:nvPr>
            <p:ph idx="1"/>
          </p:nvPr>
        </p:nvSpPr>
        <p:spPr/>
        <p:txBody>
          <a:bodyPr vert="horz" lIns="91440" tIns="45720" rIns="91440" bIns="45720" rtlCol="0" anchor="t">
            <a:normAutofit/>
          </a:bodyPr>
          <a:lstStyle/>
          <a:p>
            <a:r>
              <a:rPr lang="en-US" dirty="0"/>
              <a:t>Foreach or other &lt;algorithm&gt;s?</a:t>
            </a:r>
          </a:p>
          <a:p>
            <a:r>
              <a:rPr lang="en-US" dirty="0"/>
              <a:t>In this toy example – identical code.</a:t>
            </a:r>
          </a:p>
          <a:p>
            <a:pPr lvl="1"/>
            <a:r>
              <a:rPr lang="en-US" dirty="0">
                <a:hlinkClick r:id="rId3"/>
              </a:rPr>
              <a:t>https://godbolt.org/z/jYWhG6zWc</a:t>
            </a:r>
            <a:endParaRPr lang="en-US" dirty="0"/>
          </a:p>
          <a:p>
            <a:r>
              <a:rPr lang="en-US" dirty="0"/>
              <a:t>Occasionally different, not always better.</a:t>
            </a:r>
          </a:p>
          <a:p>
            <a:pPr lvl="1"/>
            <a:endParaRPr lang="en-US" dirty="0"/>
          </a:p>
          <a:p>
            <a:pPr marL="0" indent="0">
              <a:buNone/>
            </a:pPr>
            <a:br>
              <a:rPr lang="en-US" dirty="0"/>
            </a:br>
            <a:endParaRPr lang="LID4096" dirty="0">
              <a:ea typeface="+mn-lt"/>
              <a:cs typeface="+mn-lt"/>
            </a:endParaRPr>
          </a:p>
        </p:txBody>
      </p:sp>
      <p:sp>
        <p:nvSpPr>
          <p:cNvPr id="4" name="Slide Number Placeholder 3">
            <a:extLst>
              <a:ext uri="{FF2B5EF4-FFF2-40B4-BE49-F238E27FC236}">
                <a16:creationId xmlns:a16="http://schemas.microsoft.com/office/drawing/2014/main" id="{D01F64AB-D08F-48A1-B87A-D492F779805F}"/>
              </a:ext>
            </a:extLst>
          </p:cNvPr>
          <p:cNvSpPr>
            <a:spLocks noGrp="1"/>
          </p:cNvSpPr>
          <p:nvPr>
            <p:ph type="sldNum" sz="quarter" idx="12"/>
          </p:nvPr>
        </p:nvSpPr>
        <p:spPr/>
        <p:txBody>
          <a:bodyPr/>
          <a:lstStyle/>
          <a:p>
            <a:fld id="{4551313B-F9A9-4896-9AB5-F69062CC74C7}" type="slidenum">
              <a:rPr lang="LID4096" smtClean="0"/>
              <a:t>51</a:t>
            </a:fld>
            <a:endParaRPr lang="LID4096"/>
          </a:p>
        </p:txBody>
      </p:sp>
    </p:spTree>
    <p:extLst>
      <p:ext uri="{BB962C8B-B14F-4D97-AF65-F5344CB8AC3E}">
        <p14:creationId xmlns:p14="http://schemas.microsoft.com/office/powerpoint/2010/main" val="1864630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AD63E-DEB3-A9FF-8C2B-28B4C4BDBB1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BC52593-2D44-EBB2-8F19-BA3B8E74CBFD}"/>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C664B160-33BB-7055-1C20-10BDD7707303}"/>
              </a:ext>
            </a:extLst>
          </p:cNvPr>
          <p:cNvSpPr>
            <a:spLocks noGrp="1"/>
          </p:cNvSpPr>
          <p:nvPr>
            <p:ph type="sldNum" sz="quarter" idx="12"/>
          </p:nvPr>
        </p:nvSpPr>
        <p:spPr/>
        <p:txBody>
          <a:bodyPr/>
          <a:lstStyle/>
          <a:p>
            <a:fld id="{4551313B-F9A9-4896-9AB5-F69062CC74C7}" type="slidenum">
              <a:rPr lang="LID4096" smtClean="0"/>
              <a:t>52</a:t>
            </a:fld>
            <a:endParaRPr lang="LID4096"/>
          </a:p>
        </p:txBody>
      </p:sp>
      <p:pic>
        <p:nvPicPr>
          <p:cNvPr id="6" name="Picture 5">
            <a:extLst>
              <a:ext uri="{FF2B5EF4-FFF2-40B4-BE49-F238E27FC236}">
                <a16:creationId xmlns:a16="http://schemas.microsoft.com/office/drawing/2014/main" id="{BB79725F-57E9-EDB5-CAEB-74A10398E94C}"/>
              </a:ext>
            </a:extLst>
          </p:cNvPr>
          <p:cNvPicPr>
            <a:picLocks noChangeAspect="1"/>
          </p:cNvPicPr>
          <p:nvPr/>
        </p:nvPicPr>
        <p:blipFill>
          <a:blip r:embed="rId2"/>
          <a:stretch>
            <a:fillRect/>
          </a:stretch>
        </p:blipFill>
        <p:spPr>
          <a:xfrm>
            <a:off x="737762" y="1127328"/>
            <a:ext cx="5591600" cy="51023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8AEAD1C3-81AC-C63B-C67B-7A28AC1D2D92}"/>
              </a:ext>
            </a:extLst>
          </p:cNvPr>
          <p:cNvPicPr>
            <a:picLocks noChangeAspect="1"/>
          </p:cNvPicPr>
          <p:nvPr/>
        </p:nvPicPr>
        <p:blipFill>
          <a:blip r:embed="rId3"/>
          <a:stretch>
            <a:fillRect/>
          </a:stretch>
        </p:blipFill>
        <p:spPr>
          <a:xfrm>
            <a:off x="6672583" y="1825625"/>
            <a:ext cx="4544059" cy="37057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Rectangle 11">
            <a:extLst>
              <a:ext uri="{FF2B5EF4-FFF2-40B4-BE49-F238E27FC236}">
                <a16:creationId xmlns:a16="http://schemas.microsoft.com/office/drawing/2014/main" id="{E5C7D513-5939-8410-1102-09018E7AF79E}"/>
              </a:ext>
            </a:extLst>
          </p:cNvPr>
          <p:cNvSpPr/>
          <p:nvPr/>
        </p:nvSpPr>
        <p:spPr>
          <a:xfrm>
            <a:off x="975358" y="3166771"/>
            <a:ext cx="5120642" cy="160525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BF7F89B-643C-B59B-064A-838C2B576C21}"/>
              </a:ext>
            </a:extLst>
          </p:cNvPr>
          <p:cNvSpPr/>
          <p:nvPr/>
        </p:nvSpPr>
        <p:spPr>
          <a:xfrm>
            <a:off x="6562724" y="2867026"/>
            <a:ext cx="4791075" cy="162877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37502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9A7CE-E603-E8B1-B82B-3505A9183CE6}"/>
              </a:ext>
            </a:extLst>
          </p:cNvPr>
          <p:cNvSpPr>
            <a:spLocks noGrp="1"/>
          </p:cNvSpPr>
          <p:nvPr>
            <p:ph type="title"/>
          </p:nvPr>
        </p:nvSpPr>
        <p:spPr/>
        <p:txBody>
          <a:bodyPr/>
          <a:lstStyle/>
          <a:p>
            <a:r>
              <a:rPr lang="en-US" dirty="0"/>
              <a:t>Clang-cl usage</a:t>
            </a:r>
          </a:p>
        </p:txBody>
      </p:sp>
      <p:sp>
        <p:nvSpPr>
          <p:cNvPr id="4" name="Slide Number Placeholder 3">
            <a:extLst>
              <a:ext uri="{FF2B5EF4-FFF2-40B4-BE49-F238E27FC236}">
                <a16:creationId xmlns:a16="http://schemas.microsoft.com/office/drawing/2014/main" id="{1CFD9953-5323-B3DA-DD16-063F41228AB6}"/>
              </a:ext>
            </a:extLst>
          </p:cNvPr>
          <p:cNvSpPr>
            <a:spLocks noGrp="1"/>
          </p:cNvSpPr>
          <p:nvPr>
            <p:ph type="sldNum" sz="quarter" idx="12"/>
          </p:nvPr>
        </p:nvSpPr>
        <p:spPr/>
        <p:txBody>
          <a:bodyPr/>
          <a:lstStyle/>
          <a:p>
            <a:fld id="{4551313B-F9A9-4896-9AB5-F69062CC74C7}" type="slidenum">
              <a:rPr lang="LID4096" smtClean="0"/>
              <a:t>53</a:t>
            </a:fld>
            <a:endParaRPr lang="LID4096"/>
          </a:p>
        </p:txBody>
      </p:sp>
      <p:pic>
        <p:nvPicPr>
          <p:cNvPr id="8" name="Picture 7">
            <a:extLst>
              <a:ext uri="{FF2B5EF4-FFF2-40B4-BE49-F238E27FC236}">
                <a16:creationId xmlns:a16="http://schemas.microsoft.com/office/drawing/2014/main" id="{B9620CCD-AAD1-4834-1744-F60CE48C6313}"/>
              </a:ext>
            </a:extLst>
          </p:cNvPr>
          <p:cNvPicPr>
            <a:picLocks noChangeAspect="1"/>
          </p:cNvPicPr>
          <p:nvPr/>
        </p:nvPicPr>
        <p:blipFill rotWithShape="1">
          <a:blip r:embed="rId2"/>
          <a:srcRect t="28778" b="5573"/>
          <a:stretch/>
        </p:blipFill>
        <p:spPr>
          <a:xfrm>
            <a:off x="703118" y="2028464"/>
            <a:ext cx="10972800" cy="39456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579610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E7A14-8147-DE26-511D-6E9469163411}"/>
              </a:ext>
            </a:extLst>
          </p:cNvPr>
          <p:cNvSpPr>
            <a:spLocks noGrp="1"/>
          </p:cNvSpPr>
          <p:nvPr>
            <p:ph type="title"/>
          </p:nvPr>
        </p:nvSpPr>
        <p:spPr>
          <a:xfrm>
            <a:off x="838199" y="365125"/>
            <a:ext cx="10924309" cy="1325563"/>
          </a:xfrm>
        </p:spPr>
        <p:txBody>
          <a:bodyPr>
            <a:normAutofit/>
          </a:bodyPr>
          <a:lstStyle/>
          <a:p>
            <a:r>
              <a:rPr lang="en-US" sz="4000" dirty="0"/>
              <a:t>4. “Failed to move load with loop invariant address”</a:t>
            </a:r>
          </a:p>
        </p:txBody>
      </p:sp>
      <p:sp>
        <p:nvSpPr>
          <p:cNvPr id="3" name="Content Placeholder 2">
            <a:extLst>
              <a:ext uri="{FF2B5EF4-FFF2-40B4-BE49-F238E27FC236}">
                <a16:creationId xmlns:a16="http://schemas.microsoft.com/office/drawing/2014/main" id="{8D23F064-ECD9-867E-703C-5B537F3AB525}"/>
              </a:ext>
            </a:extLst>
          </p:cNvPr>
          <p:cNvSpPr>
            <a:spLocks noGrp="1"/>
          </p:cNvSpPr>
          <p:nvPr>
            <p:ph idx="1"/>
          </p:nvPr>
        </p:nvSpPr>
        <p:spPr/>
        <p:txBody>
          <a:bodyPr/>
          <a:lstStyle/>
          <a:p>
            <a:r>
              <a:rPr lang="en-US" dirty="0">
                <a:hlinkClick r:id="rId3"/>
              </a:rPr>
              <a:t>https://godbolt.org/z/jv3sa7cbs</a:t>
            </a:r>
            <a:endParaRPr lang="en-US" dirty="0"/>
          </a:p>
          <a:p>
            <a:endParaRPr lang="en-US" dirty="0"/>
          </a:p>
        </p:txBody>
      </p:sp>
      <p:sp>
        <p:nvSpPr>
          <p:cNvPr id="4" name="Slide Number Placeholder 3">
            <a:extLst>
              <a:ext uri="{FF2B5EF4-FFF2-40B4-BE49-F238E27FC236}">
                <a16:creationId xmlns:a16="http://schemas.microsoft.com/office/drawing/2014/main" id="{2AA82FFD-0EDA-B0EA-C738-CA434F2A35AC}"/>
              </a:ext>
            </a:extLst>
          </p:cNvPr>
          <p:cNvSpPr>
            <a:spLocks noGrp="1"/>
          </p:cNvSpPr>
          <p:nvPr>
            <p:ph type="sldNum" sz="quarter" idx="12"/>
          </p:nvPr>
        </p:nvSpPr>
        <p:spPr/>
        <p:txBody>
          <a:bodyPr/>
          <a:lstStyle/>
          <a:p>
            <a:fld id="{4551313B-F9A9-4896-9AB5-F69062CC74C7}" type="slidenum">
              <a:rPr lang="LID4096" smtClean="0"/>
              <a:t>54</a:t>
            </a:fld>
            <a:endParaRPr lang="LID4096"/>
          </a:p>
        </p:txBody>
      </p:sp>
      <p:pic>
        <p:nvPicPr>
          <p:cNvPr id="6" name="Picture 5">
            <a:extLst>
              <a:ext uri="{FF2B5EF4-FFF2-40B4-BE49-F238E27FC236}">
                <a16:creationId xmlns:a16="http://schemas.microsoft.com/office/drawing/2014/main" id="{98329B8C-08B6-A4F6-E2F6-4D58D0B406DB}"/>
              </a:ext>
            </a:extLst>
          </p:cNvPr>
          <p:cNvPicPr>
            <a:picLocks noChangeAspect="1"/>
          </p:cNvPicPr>
          <p:nvPr/>
        </p:nvPicPr>
        <p:blipFill>
          <a:blip r:embed="rId4"/>
          <a:stretch>
            <a:fillRect/>
          </a:stretch>
        </p:blipFill>
        <p:spPr>
          <a:xfrm>
            <a:off x="994062" y="2715704"/>
            <a:ext cx="4565074" cy="35961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7">
            <a:extLst>
              <a:ext uri="{FF2B5EF4-FFF2-40B4-BE49-F238E27FC236}">
                <a16:creationId xmlns:a16="http://schemas.microsoft.com/office/drawing/2014/main" id="{7F85C7F7-0227-B24F-7BF3-F3D842D2FE8A}"/>
              </a:ext>
            </a:extLst>
          </p:cNvPr>
          <p:cNvSpPr/>
          <p:nvPr/>
        </p:nvSpPr>
        <p:spPr>
          <a:xfrm>
            <a:off x="3041752" y="4851906"/>
            <a:ext cx="636629" cy="3394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48311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A72E8-E92D-2D7E-B7DA-19857DBD98CE}"/>
              </a:ext>
            </a:extLst>
          </p:cNvPr>
          <p:cNvSpPr>
            <a:spLocks noGrp="1"/>
          </p:cNvSpPr>
          <p:nvPr>
            <p:ph type="title"/>
          </p:nvPr>
        </p:nvSpPr>
        <p:spPr/>
        <p:txBody>
          <a:bodyPr/>
          <a:lstStyle/>
          <a:p>
            <a:r>
              <a:rPr lang="en-US" dirty="0"/>
              <a:t>Const method that modifies members</a:t>
            </a:r>
          </a:p>
        </p:txBody>
      </p:sp>
      <p:sp>
        <p:nvSpPr>
          <p:cNvPr id="4" name="Slide Number Placeholder 3">
            <a:extLst>
              <a:ext uri="{FF2B5EF4-FFF2-40B4-BE49-F238E27FC236}">
                <a16:creationId xmlns:a16="http://schemas.microsoft.com/office/drawing/2014/main" id="{C490304B-8206-F479-6F72-E8032DA44E46}"/>
              </a:ext>
            </a:extLst>
          </p:cNvPr>
          <p:cNvSpPr>
            <a:spLocks noGrp="1"/>
          </p:cNvSpPr>
          <p:nvPr>
            <p:ph type="sldNum" sz="quarter" idx="12"/>
          </p:nvPr>
        </p:nvSpPr>
        <p:spPr/>
        <p:txBody>
          <a:bodyPr/>
          <a:lstStyle/>
          <a:p>
            <a:fld id="{4551313B-F9A9-4896-9AB5-F69062CC74C7}" type="slidenum">
              <a:rPr lang="LID4096" smtClean="0"/>
              <a:t>55</a:t>
            </a:fld>
            <a:endParaRPr lang="LID4096"/>
          </a:p>
        </p:txBody>
      </p:sp>
      <p:sp>
        <p:nvSpPr>
          <p:cNvPr id="8" name="Content Placeholder 7">
            <a:extLst>
              <a:ext uri="{FF2B5EF4-FFF2-40B4-BE49-F238E27FC236}">
                <a16:creationId xmlns:a16="http://schemas.microsoft.com/office/drawing/2014/main" id="{373DC3A8-004E-4753-9FDC-13C157AB7301}"/>
              </a:ext>
            </a:extLst>
          </p:cNvPr>
          <p:cNvSpPr>
            <a:spLocks noGrp="1"/>
          </p:cNvSpPr>
          <p:nvPr>
            <p:ph idx="1"/>
          </p:nvPr>
        </p:nvSpPr>
        <p:spPr/>
        <p:txBody>
          <a:bodyPr/>
          <a:lstStyle/>
          <a:p>
            <a:endParaRPr lang="en-US"/>
          </a:p>
        </p:txBody>
      </p:sp>
      <p:pic>
        <p:nvPicPr>
          <p:cNvPr id="10" name="Picture 9">
            <a:extLst>
              <a:ext uri="{FF2B5EF4-FFF2-40B4-BE49-F238E27FC236}">
                <a16:creationId xmlns:a16="http://schemas.microsoft.com/office/drawing/2014/main" id="{92CC1A5E-BD5C-990A-0549-F33CD5C848FB}"/>
              </a:ext>
            </a:extLst>
          </p:cNvPr>
          <p:cNvPicPr>
            <a:picLocks noChangeAspect="1"/>
          </p:cNvPicPr>
          <p:nvPr/>
        </p:nvPicPr>
        <p:blipFill>
          <a:blip r:embed="rId2"/>
          <a:stretch>
            <a:fillRect/>
          </a:stretch>
        </p:blipFill>
        <p:spPr>
          <a:xfrm>
            <a:off x="1210657" y="2777428"/>
            <a:ext cx="10019318" cy="21469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53956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57C8B-93BE-4EEE-AE22-18ED2BEBA473}"/>
              </a:ext>
            </a:extLst>
          </p:cNvPr>
          <p:cNvSpPr>
            <a:spLocks noGrp="1"/>
          </p:cNvSpPr>
          <p:nvPr>
            <p:ph type="title"/>
          </p:nvPr>
        </p:nvSpPr>
        <p:spPr/>
        <p:txBody>
          <a:bodyPr/>
          <a:lstStyle/>
          <a:p>
            <a:r>
              <a:rPr lang="en-US" dirty="0"/>
              <a:t>-</a:t>
            </a:r>
            <a:r>
              <a:rPr lang="en-US" dirty="0" err="1"/>
              <a:t>Rpass</a:t>
            </a:r>
            <a:r>
              <a:rPr lang="en-US" dirty="0"/>
              <a:t> sample output</a:t>
            </a:r>
            <a:endParaRPr lang="LID4096" dirty="0"/>
          </a:p>
        </p:txBody>
      </p:sp>
      <p:sp>
        <p:nvSpPr>
          <p:cNvPr id="3" name="Content Placeholder 2">
            <a:extLst>
              <a:ext uri="{FF2B5EF4-FFF2-40B4-BE49-F238E27FC236}">
                <a16:creationId xmlns:a16="http://schemas.microsoft.com/office/drawing/2014/main" id="{03380023-D38E-4EE1-A2E8-45626D07AF2E}"/>
              </a:ext>
            </a:extLst>
          </p:cNvPr>
          <p:cNvSpPr>
            <a:spLocks noGrp="1"/>
          </p:cNvSpPr>
          <p:nvPr>
            <p:ph idx="1"/>
          </p:nvPr>
        </p:nvSpPr>
        <p:spPr/>
        <p:txBody>
          <a:bodyPr>
            <a:normAutofit/>
          </a:bodyPr>
          <a:lstStyle/>
          <a:p>
            <a:endParaRPr lang="en-US" sz="3200"/>
          </a:p>
          <a:p>
            <a:endParaRPr lang="en-US" sz="3200"/>
          </a:p>
          <a:p>
            <a:endParaRPr lang="en-US" sz="3200"/>
          </a:p>
          <a:p>
            <a:endParaRPr lang="en-US" sz="3200"/>
          </a:p>
          <a:p>
            <a:endParaRPr lang="en-US" sz="3200"/>
          </a:p>
          <a:p>
            <a:endParaRPr lang="en-US" sz="3200"/>
          </a:p>
          <a:p>
            <a:endParaRPr lang="en-US" sz="3200"/>
          </a:p>
          <a:p>
            <a:endParaRPr lang="en-US" sz="3200"/>
          </a:p>
          <a:p>
            <a:endParaRPr lang="en-US" sz="2400">
              <a:latin typeface="Consolas" panose="020B0609020204030204" pitchFamily="49" charset="0"/>
            </a:endParaRPr>
          </a:p>
          <a:p>
            <a:endParaRPr lang="en-US" sz="2400">
              <a:latin typeface="Consolas" panose="020B0609020204030204" pitchFamily="49" charset="0"/>
            </a:endParaRPr>
          </a:p>
        </p:txBody>
      </p:sp>
      <p:sp>
        <p:nvSpPr>
          <p:cNvPr id="5" name="Slide Number Placeholder 4">
            <a:extLst>
              <a:ext uri="{FF2B5EF4-FFF2-40B4-BE49-F238E27FC236}">
                <a16:creationId xmlns:a16="http://schemas.microsoft.com/office/drawing/2014/main" id="{0B033968-47A7-4554-914F-C468739E684B}"/>
              </a:ext>
            </a:extLst>
          </p:cNvPr>
          <p:cNvSpPr>
            <a:spLocks noGrp="1"/>
          </p:cNvSpPr>
          <p:nvPr>
            <p:ph type="sldNum" sz="quarter" idx="12"/>
          </p:nvPr>
        </p:nvSpPr>
        <p:spPr/>
        <p:txBody>
          <a:bodyPr/>
          <a:lstStyle/>
          <a:p>
            <a:fld id="{4551313B-F9A9-4896-9AB5-F69062CC74C7}" type="slidenum">
              <a:rPr lang="LID4096" smtClean="0"/>
              <a:t>6</a:t>
            </a:fld>
            <a:endParaRPr lang="LID4096"/>
          </a:p>
        </p:txBody>
      </p:sp>
      <p:pic>
        <p:nvPicPr>
          <p:cNvPr id="6" name="Picture 5">
            <a:extLst>
              <a:ext uri="{FF2B5EF4-FFF2-40B4-BE49-F238E27FC236}">
                <a16:creationId xmlns:a16="http://schemas.microsoft.com/office/drawing/2014/main" id="{AAA4C1C4-3884-4C6F-BAC1-BA5D515D0FBA}"/>
              </a:ext>
            </a:extLst>
          </p:cNvPr>
          <p:cNvPicPr>
            <a:picLocks noChangeAspect="1"/>
          </p:cNvPicPr>
          <p:nvPr/>
        </p:nvPicPr>
        <p:blipFill>
          <a:blip r:embed="rId4"/>
          <a:stretch>
            <a:fillRect/>
          </a:stretch>
        </p:blipFill>
        <p:spPr>
          <a:xfrm>
            <a:off x="1261964" y="1386012"/>
            <a:ext cx="9157943" cy="5106863"/>
          </a:xfrm>
          <a:prstGeom prst="rect">
            <a:avLst/>
          </a:prstGeom>
        </p:spPr>
      </p:pic>
    </p:spTree>
    <p:custDataLst>
      <p:tags r:id="rId1"/>
    </p:custDataLst>
    <p:extLst>
      <p:ext uri="{BB962C8B-B14F-4D97-AF65-F5344CB8AC3E}">
        <p14:creationId xmlns:p14="http://schemas.microsoft.com/office/powerpoint/2010/main" val="1415730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64A9572-F46E-4806-9DBA-F6B1481F7645}"/>
              </a:ext>
            </a:extLst>
          </p:cNvPr>
          <p:cNvSpPr>
            <a:spLocks noGrp="1"/>
          </p:cNvSpPr>
          <p:nvPr>
            <p:ph type="sldNum" sz="quarter" idx="12"/>
          </p:nvPr>
        </p:nvSpPr>
        <p:spPr/>
        <p:txBody>
          <a:bodyPr/>
          <a:lstStyle/>
          <a:p>
            <a:fld id="{4551313B-F9A9-4896-9AB5-F69062CC74C7}" type="slidenum">
              <a:rPr lang="LID4096" smtClean="0"/>
              <a:t>7</a:t>
            </a:fld>
            <a:endParaRPr lang="LID4096"/>
          </a:p>
        </p:txBody>
      </p:sp>
      <p:sp>
        <p:nvSpPr>
          <p:cNvPr id="5" name="Rectangle: Rounded Corners 4">
            <a:extLst>
              <a:ext uri="{FF2B5EF4-FFF2-40B4-BE49-F238E27FC236}">
                <a16:creationId xmlns:a16="http://schemas.microsoft.com/office/drawing/2014/main" id="{903BEF56-9574-44C6-9D1D-8421CB060894}"/>
              </a:ext>
            </a:extLst>
          </p:cNvPr>
          <p:cNvSpPr/>
          <p:nvPr/>
        </p:nvSpPr>
        <p:spPr>
          <a:xfrm>
            <a:off x="497891" y="727477"/>
            <a:ext cx="3879997" cy="1573619"/>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t>-</a:t>
            </a:r>
            <a:r>
              <a:rPr lang="en-US" sz="5400" dirty="0" err="1"/>
              <a:t>Rpass</a:t>
            </a:r>
            <a:endParaRPr lang="en-US" sz="5400" dirty="0"/>
          </a:p>
        </p:txBody>
      </p:sp>
      <p:sp>
        <p:nvSpPr>
          <p:cNvPr id="10" name="Rectangle: Rounded Corners 9">
            <a:extLst>
              <a:ext uri="{FF2B5EF4-FFF2-40B4-BE49-F238E27FC236}">
                <a16:creationId xmlns:a16="http://schemas.microsoft.com/office/drawing/2014/main" id="{896CAAE9-687B-8CAD-C2DC-EDC02779E500}"/>
              </a:ext>
            </a:extLst>
          </p:cNvPr>
          <p:cNvSpPr/>
          <p:nvPr/>
        </p:nvSpPr>
        <p:spPr>
          <a:xfrm>
            <a:off x="2090562" y="1662486"/>
            <a:ext cx="4304856" cy="1573619"/>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t>llvm</a:t>
            </a:r>
            <a:r>
              <a:rPr lang="en-US" sz="4800" dirty="0"/>
              <a:t>-opt-report</a:t>
            </a:r>
          </a:p>
        </p:txBody>
      </p:sp>
    </p:spTree>
    <p:custDataLst>
      <p:tags r:id="rId1"/>
    </p:custDataLst>
    <p:extLst>
      <p:ext uri="{BB962C8B-B14F-4D97-AF65-F5344CB8AC3E}">
        <p14:creationId xmlns:p14="http://schemas.microsoft.com/office/powerpoint/2010/main" val="91647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B3FFF-1C3C-4007-9460-FBF767D23A29}"/>
              </a:ext>
            </a:extLst>
          </p:cNvPr>
          <p:cNvSpPr>
            <a:spLocks noGrp="1"/>
          </p:cNvSpPr>
          <p:nvPr>
            <p:ph type="title"/>
          </p:nvPr>
        </p:nvSpPr>
        <p:spPr/>
        <p:txBody>
          <a:bodyPr/>
          <a:lstStyle/>
          <a:p>
            <a:r>
              <a:rPr lang="en-US" dirty="0" err="1"/>
              <a:t>llvm</a:t>
            </a:r>
            <a:r>
              <a:rPr lang="en-US" dirty="0"/>
              <a:t>-opt-report</a:t>
            </a:r>
            <a:endParaRPr lang="LID4096" dirty="0"/>
          </a:p>
        </p:txBody>
      </p:sp>
      <p:sp>
        <p:nvSpPr>
          <p:cNvPr id="3" name="Content Placeholder 2">
            <a:extLst>
              <a:ext uri="{FF2B5EF4-FFF2-40B4-BE49-F238E27FC236}">
                <a16:creationId xmlns:a16="http://schemas.microsoft.com/office/drawing/2014/main" id="{34F92FC8-CAF0-4019-AC5F-F4646A2E22C2}"/>
              </a:ext>
            </a:extLst>
          </p:cNvPr>
          <p:cNvSpPr>
            <a:spLocks noGrp="1"/>
          </p:cNvSpPr>
          <p:nvPr>
            <p:ph idx="1"/>
          </p:nvPr>
        </p:nvSpPr>
        <p:spPr>
          <a:xfrm>
            <a:off x="838200" y="1377390"/>
            <a:ext cx="4446181" cy="1787151"/>
          </a:xfrm>
        </p:spPr>
        <p:txBody>
          <a:bodyPr>
            <a:normAutofit/>
          </a:bodyPr>
          <a:lstStyle/>
          <a:p>
            <a:r>
              <a:rPr lang="en-US" sz="2000" dirty="0">
                <a:solidFill>
                  <a:srgbClr val="000000"/>
                </a:solidFill>
                <a:latin typeface="Segoe UI" panose="020B0502040204020203" pitchFamily="34" charset="0"/>
                <a:hlinkClick r:id="rId3"/>
              </a:rPr>
              <a:t>https://reviews.llvm.org/D25262</a:t>
            </a:r>
            <a:endParaRPr lang="en-US" sz="2000" dirty="0">
              <a:solidFill>
                <a:srgbClr val="000000"/>
              </a:solidFill>
              <a:latin typeface="Segoe UI" panose="020B0502040204020203" pitchFamily="34" charset="0"/>
            </a:endParaRPr>
          </a:p>
          <a:p>
            <a:r>
              <a:rPr lang="en-US" sz="2000" dirty="0">
                <a:solidFill>
                  <a:srgbClr val="000000"/>
                </a:solidFill>
                <a:latin typeface="Segoe UI" panose="020B0502040204020203" pitchFamily="34" charset="0"/>
                <a:hlinkClick r:id="rId4">
                  <a:extLst>
                    <a:ext uri="{A12FA001-AC4F-418D-AE19-62706E023703}">
                      <ahyp:hlinkClr xmlns:ahyp="http://schemas.microsoft.com/office/drawing/2018/hyperlinkcolor" val="tx"/>
                    </a:ext>
                  </a:extLst>
                </a:hlinkClick>
              </a:rPr>
              <a:t>https://github.com/llvm/llvm-project/tree/main/llvm/tools/llvm-opt-report</a:t>
            </a:r>
            <a:endParaRPr lang="en-US" sz="2000" dirty="0">
              <a:solidFill>
                <a:srgbClr val="000000"/>
              </a:solidFill>
              <a:latin typeface="Segoe UI" panose="020B0502040204020203" pitchFamily="34" charset="0"/>
            </a:endParaRPr>
          </a:p>
          <a:p>
            <a:endParaRPr lang="en-US" sz="2000" dirty="0">
              <a:solidFill>
                <a:srgbClr val="000000"/>
              </a:solidFill>
              <a:latin typeface="Segoe UI" panose="020B0502040204020203" pitchFamily="34" charset="0"/>
            </a:endParaRPr>
          </a:p>
          <a:p>
            <a:endParaRPr lang="LID4096" sz="2000" dirty="0"/>
          </a:p>
        </p:txBody>
      </p:sp>
      <p:pic>
        <p:nvPicPr>
          <p:cNvPr id="5" name="Picture 4" descr="Text, letter&#10;&#10;Description automatically generated">
            <a:extLst>
              <a:ext uri="{FF2B5EF4-FFF2-40B4-BE49-F238E27FC236}">
                <a16:creationId xmlns:a16="http://schemas.microsoft.com/office/drawing/2014/main" id="{A1A791E1-7A41-44B7-9D6D-2E2191DD44F9}"/>
              </a:ext>
            </a:extLst>
          </p:cNvPr>
          <p:cNvPicPr>
            <a:picLocks noChangeAspect="1"/>
          </p:cNvPicPr>
          <p:nvPr/>
        </p:nvPicPr>
        <p:blipFill rotWithShape="1">
          <a:blip r:embed="rId5"/>
          <a:srcRect r="14354"/>
          <a:stretch/>
        </p:blipFill>
        <p:spPr>
          <a:xfrm>
            <a:off x="5433436" y="1377390"/>
            <a:ext cx="6002536" cy="46230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ontent Placeholder 2">
            <a:extLst>
              <a:ext uri="{FF2B5EF4-FFF2-40B4-BE49-F238E27FC236}">
                <a16:creationId xmlns:a16="http://schemas.microsoft.com/office/drawing/2014/main" id="{1C76DF36-3CB8-48C1-BDED-10E6339342ED}"/>
              </a:ext>
            </a:extLst>
          </p:cNvPr>
          <p:cNvSpPr txBox="1">
            <a:spLocks/>
          </p:cNvSpPr>
          <p:nvPr/>
        </p:nvSpPr>
        <p:spPr>
          <a:xfrm>
            <a:off x="838200" y="2535424"/>
            <a:ext cx="3411070" cy="17871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600" dirty="0">
              <a:solidFill>
                <a:srgbClr val="000000"/>
              </a:solidFill>
              <a:latin typeface="Consolas" panose="020B0609020204030204" pitchFamily="49" charset="0"/>
            </a:endParaRPr>
          </a:p>
          <a:p>
            <a:endParaRPr lang="LID4096" dirty="0"/>
          </a:p>
        </p:txBody>
      </p:sp>
      <p:sp>
        <p:nvSpPr>
          <p:cNvPr id="4" name="Slide Number Placeholder 3">
            <a:extLst>
              <a:ext uri="{FF2B5EF4-FFF2-40B4-BE49-F238E27FC236}">
                <a16:creationId xmlns:a16="http://schemas.microsoft.com/office/drawing/2014/main" id="{A2255D93-D0CA-472D-9E87-8FCF0D17FD11}"/>
              </a:ext>
            </a:extLst>
          </p:cNvPr>
          <p:cNvSpPr>
            <a:spLocks noGrp="1"/>
          </p:cNvSpPr>
          <p:nvPr>
            <p:ph type="sldNum" sz="quarter" idx="12"/>
          </p:nvPr>
        </p:nvSpPr>
        <p:spPr/>
        <p:txBody>
          <a:bodyPr/>
          <a:lstStyle/>
          <a:p>
            <a:fld id="{4551313B-F9A9-4896-9AB5-F69062CC74C7}" type="slidenum">
              <a:rPr lang="LID4096" smtClean="0"/>
              <a:t>8</a:t>
            </a:fld>
            <a:endParaRPr lang="LID4096"/>
          </a:p>
        </p:txBody>
      </p:sp>
    </p:spTree>
    <p:extLst>
      <p:ext uri="{BB962C8B-B14F-4D97-AF65-F5344CB8AC3E}">
        <p14:creationId xmlns:p14="http://schemas.microsoft.com/office/powerpoint/2010/main" val="1143172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64A9572-F46E-4806-9DBA-F6B1481F7645}"/>
              </a:ext>
            </a:extLst>
          </p:cNvPr>
          <p:cNvSpPr>
            <a:spLocks noGrp="1"/>
          </p:cNvSpPr>
          <p:nvPr>
            <p:ph type="sldNum" sz="quarter" idx="12"/>
          </p:nvPr>
        </p:nvSpPr>
        <p:spPr/>
        <p:txBody>
          <a:bodyPr/>
          <a:lstStyle/>
          <a:p>
            <a:fld id="{4551313B-F9A9-4896-9AB5-F69062CC74C7}" type="slidenum">
              <a:rPr lang="LID4096" smtClean="0"/>
              <a:t>9</a:t>
            </a:fld>
            <a:endParaRPr lang="LID4096"/>
          </a:p>
        </p:txBody>
      </p:sp>
      <p:sp>
        <p:nvSpPr>
          <p:cNvPr id="5" name="Rectangle: Rounded Corners 4">
            <a:extLst>
              <a:ext uri="{FF2B5EF4-FFF2-40B4-BE49-F238E27FC236}">
                <a16:creationId xmlns:a16="http://schemas.microsoft.com/office/drawing/2014/main" id="{903BEF56-9574-44C6-9D1D-8421CB060894}"/>
              </a:ext>
            </a:extLst>
          </p:cNvPr>
          <p:cNvSpPr/>
          <p:nvPr/>
        </p:nvSpPr>
        <p:spPr>
          <a:xfrm>
            <a:off x="497891" y="727477"/>
            <a:ext cx="3879997" cy="1573619"/>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t>-</a:t>
            </a:r>
            <a:r>
              <a:rPr lang="en-US" sz="5400" dirty="0" err="1"/>
              <a:t>Rpass</a:t>
            </a:r>
            <a:endParaRPr lang="en-US" sz="5400" dirty="0"/>
          </a:p>
        </p:txBody>
      </p:sp>
      <p:sp>
        <p:nvSpPr>
          <p:cNvPr id="10" name="Rectangle: Rounded Corners 9">
            <a:extLst>
              <a:ext uri="{FF2B5EF4-FFF2-40B4-BE49-F238E27FC236}">
                <a16:creationId xmlns:a16="http://schemas.microsoft.com/office/drawing/2014/main" id="{896CAAE9-687B-8CAD-C2DC-EDC02779E500}"/>
              </a:ext>
            </a:extLst>
          </p:cNvPr>
          <p:cNvSpPr/>
          <p:nvPr/>
        </p:nvSpPr>
        <p:spPr>
          <a:xfrm>
            <a:off x="2090562" y="1662486"/>
            <a:ext cx="4304856" cy="1573619"/>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t>llvm</a:t>
            </a:r>
            <a:r>
              <a:rPr lang="en-US" sz="4800" dirty="0"/>
              <a:t>-opt-report</a:t>
            </a:r>
          </a:p>
        </p:txBody>
      </p:sp>
      <p:sp>
        <p:nvSpPr>
          <p:cNvPr id="7" name="Rectangle: Rounded Corners 6">
            <a:extLst>
              <a:ext uri="{FF2B5EF4-FFF2-40B4-BE49-F238E27FC236}">
                <a16:creationId xmlns:a16="http://schemas.microsoft.com/office/drawing/2014/main" id="{67BAB6C2-CA2F-404A-BF13-6B55F61F74DF}"/>
              </a:ext>
            </a:extLst>
          </p:cNvPr>
          <p:cNvSpPr/>
          <p:nvPr/>
        </p:nvSpPr>
        <p:spPr>
          <a:xfrm>
            <a:off x="4121758" y="2679405"/>
            <a:ext cx="4304856" cy="1573619"/>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t>opt-viewer</a:t>
            </a:r>
          </a:p>
        </p:txBody>
      </p:sp>
    </p:spTree>
    <p:custDataLst>
      <p:tags r:id="rId1"/>
    </p:custDataLst>
    <p:extLst>
      <p:ext uri="{BB962C8B-B14F-4D97-AF65-F5344CB8AC3E}">
        <p14:creationId xmlns:p14="http://schemas.microsoft.com/office/powerpoint/2010/main" val="16402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
</p:tagLst>
</file>

<file path=ppt/tags/tag10.xml><?xml version="1.0" encoding="utf-8"?>
<p:tagLst xmlns:a="http://schemas.openxmlformats.org/drawingml/2006/main" xmlns:r="http://schemas.openxmlformats.org/officeDocument/2006/relationships" xmlns:p="http://schemas.openxmlformats.org/presentationml/2006/main">
  <p:tag name="TIMING" val="|83.5"/>
</p:tagLst>
</file>

<file path=ppt/tags/tag11.xml><?xml version="1.0" encoding="utf-8"?>
<p:tagLst xmlns:a="http://schemas.openxmlformats.org/drawingml/2006/main" xmlns:r="http://schemas.openxmlformats.org/officeDocument/2006/relationships" xmlns:p="http://schemas.openxmlformats.org/presentationml/2006/main">
  <p:tag name="TIMING" val="|83.5"/>
</p:tagLst>
</file>

<file path=ppt/tags/tag2.xml><?xml version="1.0" encoding="utf-8"?>
<p:tagLst xmlns:a="http://schemas.openxmlformats.org/drawingml/2006/main" xmlns:r="http://schemas.openxmlformats.org/officeDocument/2006/relationships" xmlns:p="http://schemas.openxmlformats.org/presentationml/2006/main">
  <p:tag name="TIMING" val="|2.2"/>
</p:tagLst>
</file>

<file path=ppt/tags/tag3.xml><?xml version="1.0" encoding="utf-8"?>
<p:tagLst xmlns:a="http://schemas.openxmlformats.org/drawingml/2006/main" xmlns:r="http://schemas.openxmlformats.org/officeDocument/2006/relationships" xmlns:p="http://schemas.openxmlformats.org/presentationml/2006/main">
  <p:tag name="TIMING" val="|1.1"/>
</p:tagLst>
</file>

<file path=ppt/tags/tag4.xml><?xml version="1.0" encoding="utf-8"?>
<p:tagLst xmlns:a="http://schemas.openxmlformats.org/drawingml/2006/main" xmlns:r="http://schemas.openxmlformats.org/officeDocument/2006/relationships" xmlns:p="http://schemas.openxmlformats.org/presentationml/2006/main">
  <p:tag name="TIMING" val="|1.1"/>
</p:tagLst>
</file>

<file path=ppt/tags/tag5.xml><?xml version="1.0" encoding="utf-8"?>
<p:tagLst xmlns:a="http://schemas.openxmlformats.org/drawingml/2006/main" xmlns:r="http://schemas.openxmlformats.org/officeDocument/2006/relationships" xmlns:p="http://schemas.openxmlformats.org/presentationml/2006/main">
  <p:tag name="TIMING" val="|6.5|8.8|18.5"/>
</p:tagLst>
</file>

<file path=ppt/tags/tag6.xml><?xml version="1.0" encoding="utf-8"?>
<p:tagLst xmlns:a="http://schemas.openxmlformats.org/drawingml/2006/main" xmlns:r="http://schemas.openxmlformats.org/officeDocument/2006/relationships" xmlns:p="http://schemas.openxmlformats.org/presentationml/2006/main">
  <p:tag name="TIMING" val="|10.1|27.3|8.3|2|40.1"/>
</p:tagLst>
</file>

<file path=ppt/tags/tag7.xml><?xml version="1.0" encoding="utf-8"?>
<p:tagLst xmlns:a="http://schemas.openxmlformats.org/drawingml/2006/main" xmlns:r="http://schemas.openxmlformats.org/officeDocument/2006/relationships" xmlns:p="http://schemas.openxmlformats.org/presentationml/2006/main">
  <p:tag name="TIMING" val="|1.1"/>
</p:tagLst>
</file>

<file path=ppt/tags/tag8.xml><?xml version="1.0" encoding="utf-8"?>
<p:tagLst xmlns:a="http://schemas.openxmlformats.org/drawingml/2006/main" xmlns:r="http://schemas.openxmlformats.org/officeDocument/2006/relationships" xmlns:p="http://schemas.openxmlformats.org/presentationml/2006/main">
  <p:tag name="TIMING" val="|21.6|31.8"/>
</p:tagLst>
</file>

<file path=ppt/tags/tag9.xml><?xml version="1.0" encoding="utf-8"?>
<p:tagLst xmlns:a="http://schemas.openxmlformats.org/drawingml/2006/main" xmlns:r="http://schemas.openxmlformats.org/officeDocument/2006/relationships" xmlns:p="http://schemas.openxmlformats.org/presentationml/2006/main">
  <p:tag name="TIMING" val="|7.5|0.7|30.3|11.3|13.6|32.6|9.9|7.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59379</TotalTime>
  <Words>1992</Words>
  <Application>Microsoft Office PowerPoint</Application>
  <PresentationFormat>Widescreen</PresentationFormat>
  <Paragraphs>383</Paragraphs>
  <Slides>55</Slides>
  <Notes>36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Arial</vt:lpstr>
      <vt:lpstr>Calibri</vt:lpstr>
      <vt:lpstr>Calibri Light</vt:lpstr>
      <vt:lpstr>Consolas</vt:lpstr>
      <vt:lpstr>Segoe UI</vt:lpstr>
      <vt:lpstr>Office Theme</vt:lpstr>
      <vt:lpstr>PowerPoint Presentation</vt:lpstr>
      <vt:lpstr>Ofek Shilon </vt:lpstr>
      <vt:lpstr>Takeaways</vt:lpstr>
      <vt:lpstr>Part 1: Getting Them</vt:lpstr>
      <vt:lpstr>PowerPoint Presentation</vt:lpstr>
      <vt:lpstr>-Rpass sample output</vt:lpstr>
      <vt:lpstr>PowerPoint Presentation</vt:lpstr>
      <vt:lpstr>llvm-opt-report</vt:lpstr>
      <vt:lpstr>PowerPoint Presentation</vt:lpstr>
      <vt:lpstr>opt-viewer sample output</vt:lpstr>
      <vt:lpstr>opt-viewer</vt:lpstr>
      <vt:lpstr>opt-viewer Usage</vt:lpstr>
      <vt:lpstr>opt-viewer additions over -Rpass</vt:lpstr>
      <vt:lpstr>PowerPoint Presentation</vt:lpstr>
      <vt:lpstr>opt-viewer is great (seriously), but</vt:lpstr>
      <vt:lpstr>Improvements in OptView2</vt:lpstr>
      <vt:lpstr>OptView2 – coming to trunk</vt:lpstr>
      <vt:lpstr>View in compiler explorer!</vt:lpstr>
      <vt:lpstr>Part 2: Understanding and Using Them</vt:lpstr>
      <vt:lpstr>1. Inlining</vt:lpstr>
      <vt:lpstr>2. "Clobbered by store"</vt:lpstr>
      <vt:lpstr>2. "Clobbered by store"</vt:lpstr>
      <vt:lpstr>2. "Clobbered by store"</vt:lpstr>
      <vt:lpstr>2. "Clobbered by store"</vt:lpstr>
      <vt:lpstr>3. “Clobbered by call”</vt:lpstr>
      <vt:lpstr>3. “Clobbered by call”</vt:lpstr>
      <vt:lpstr>3. “Clobbered by call”</vt:lpstr>
      <vt:lpstr>3. “Clobbered by call”</vt:lpstr>
      <vt:lpstr>3. “Clobbered by call”</vt:lpstr>
      <vt:lpstr>3. “Clobbered by call”</vt:lpstr>
      <vt:lpstr>4. “Failed to move load with loop invariant address”</vt:lpstr>
      <vt:lpstr>Cheat Sheet</vt:lpstr>
      <vt:lpstr>Part 3: Beyond Classical Clang Toolchain</vt:lpstr>
      <vt:lpstr>Opt remarks with LTO</vt:lpstr>
      <vt:lpstr>Opt remarks with LTO</vt:lpstr>
      <vt:lpstr>Opt remarks with LTO</vt:lpstr>
      <vt:lpstr>Opt remarks with LTO</vt:lpstr>
      <vt:lpstr>GCC work</vt:lpstr>
      <vt:lpstr>GCC work</vt:lpstr>
      <vt:lpstr>GCC work</vt:lpstr>
      <vt:lpstr>Decorations across compilers</vt:lpstr>
      <vt:lpstr>Decorations across compilers</vt:lpstr>
      <vt:lpstr>Rust</vt:lpstr>
      <vt:lpstr>Carbon</vt:lpstr>
      <vt:lpstr>Impact?</vt:lpstr>
      <vt:lpstr>Recommendations</vt:lpstr>
      <vt:lpstr>Final Musing</vt:lpstr>
      <vt:lpstr>Acknowledgements:</vt:lpstr>
      <vt:lpstr>PowerPoint Presentation</vt:lpstr>
      <vt:lpstr>PowerPoint Presentation</vt:lpstr>
      <vt:lpstr>4. “Failed to move load with loop invariant address”</vt:lpstr>
      <vt:lpstr>PowerPoint Presentation</vt:lpstr>
      <vt:lpstr>Clang-cl usage</vt:lpstr>
      <vt:lpstr>4. “Failed to move load with loop invariant address”</vt:lpstr>
      <vt:lpstr>Const method that modifies members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Opt-viewer</dc:title>
  <dc:creator>Ofek Shilon</dc:creator>
  <cp:lastModifiedBy>Ofek Shilon</cp:lastModifiedBy>
  <cp:revision>295</cp:revision>
  <dcterms:created xsi:type="dcterms:W3CDTF">2021-07-15T12:38:01Z</dcterms:created>
  <dcterms:modified xsi:type="dcterms:W3CDTF">2022-09-14T18:28:41Z</dcterms:modified>
</cp:coreProperties>
</file>